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6" r:id="rId1"/>
    <p:sldMasterId id="2147484642" r:id="rId2"/>
    <p:sldMasterId id="2147484644" r:id="rId3"/>
    <p:sldMasterId id="2147484646" r:id="rId4"/>
    <p:sldMasterId id="2147484648" r:id="rId5"/>
    <p:sldMasterId id="2147484650" r:id="rId6"/>
    <p:sldMasterId id="2147484652" r:id="rId7"/>
    <p:sldMasterId id="2147484654" r:id="rId8"/>
    <p:sldMasterId id="2147484656" r:id="rId9"/>
    <p:sldMasterId id="2147484686" r:id="rId10"/>
    <p:sldMasterId id="2147484690" r:id="rId11"/>
    <p:sldMasterId id="2147484708" r:id="rId12"/>
    <p:sldMasterId id="2147484710" r:id="rId13"/>
    <p:sldMasterId id="2147484712" r:id="rId14"/>
    <p:sldMasterId id="2147484714" r:id="rId15"/>
    <p:sldMasterId id="2147484743" r:id="rId16"/>
  </p:sldMasterIdLst>
  <p:notesMasterIdLst>
    <p:notesMasterId r:id="rId27"/>
  </p:notesMasterIdLst>
  <p:handoutMasterIdLst>
    <p:handoutMasterId r:id="rId28"/>
  </p:handoutMasterIdLst>
  <p:sldIdLst>
    <p:sldId id="1283" r:id="rId17"/>
    <p:sldId id="1293" r:id="rId18"/>
    <p:sldId id="1286" r:id="rId19"/>
    <p:sldId id="1287" r:id="rId20"/>
    <p:sldId id="1288" r:id="rId21"/>
    <p:sldId id="1289" r:id="rId22"/>
    <p:sldId id="1290" r:id="rId23"/>
    <p:sldId id="1291" r:id="rId24"/>
    <p:sldId id="1292" r:id="rId25"/>
    <p:sldId id="1295" r:id="rId26"/>
  </p:sldIdLst>
  <p:sldSz cx="12188825" cy="6858000"/>
  <p:notesSz cx="6858000" cy="9144000"/>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7" pos="335">
          <p15:clr>
            <a:srgbClr val="A4A3A4"/>
          </p15:clr>
        </p15:guide>
        <p15:guide id="8" orient="horz" pos="4319">
          <p15:clr>
            <a:srgbClr val="A4A3A4"/>
          </p15:clr>
        </p15:guide>
        <p15:guide id="9" pos="767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an Newman" initials="" lastIdx="41" clrIdx="0"/>
  <p:cmAuthor id="2" name="Greg Midtbo" initials="" lastIdx="2" clrIdx="1"/>
  <p:cmAuthor id="3" name="Carlos Chang" initials="CC"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10A"/>
    <a:srgbClr val="FF3907"/>
    <a:srgbClr val="000000"/>
    <a:srgbClr val="00FFFF"/>
    <a:srgbClr val="500000"/>
    <a:srgbClr val="7F0000"/>
    <a:srgbClr val="883C3D"/>
    <a:srgbClr val="FFFFFF"/>
    <a:srgbClr val="9F9F9F"/>
    <a:srgbClr val="54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60" autoAdjust="0"/>
    <p:restoredTop sz="86364" autoAdjust="0"/>
  </p:normalViewPr>
  <p:slideViewPr>
    <p:cSldViewPr snapToGrid="0">
      <p:cViewPr varScale="1">
        <p:scale>
          <a:sx n="126" d="100"/>
          <a:sy n="126" d="100"/>
        </p:scale>
        <p:origin x="1760" y="192"/>
      </p:cViewPr>
      <p:guideLst>
        <p:guide orient="horz" pos="2160"/>
        <p:guide pos="335"/>
        <p:guide orient="horz" pos="4319"/>
        <p:guide pos="7677"/>
      </p:guideLst>
    </p:cSldViewPr>
  </p:slideViewPr>
  <p:outlineViewPr>
    <p:cViewPr>
      <p:scale>
        <a:sx n="33" d="100"/>
        <a:sy n="33" d="100"/>
      </p:scale>
      <p:origin x="0" y="0"/>
    </p:cViewPr>
  </p:outlineViewPr>
  <p:notesTextViewPr>
    <p:cViewPr>
      <p:scale>
        <a:sx n="3" d="2"/>
        <a:sy n="3" d="2"/>
      </p:scale>
      <p:origin x="0" y="0"/>
    </p:cViewPr>
  </p:notesTextViewPr>
  <p:sorterViewPr>
    <p:cViewPr>
      <p:scale>
        <a:sx n="102" d="100"/>
        <a:sy n="102" d="100"/>
      </p:scale>
      <p:origin x="0" y="1688"/>
    </p:cViewPr>
  </p:sorterViewPr>
  <p:notesViewPr>
    <p:cSldViewPr>
      <p:cViewPr varScale="1">
        <p:scale>
          <a:sx n="72" d="100"/>
          <a:sy n="72" d="100"/>
        </p:scale>
        <p:origin x="-3144"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4.xml"/><Relationship Id="rId21" Type="http://schemas.openxmlformats.org/officeDocument/2006/relationships/slide" Target="slides/slide5.xml"/><Relationship Id="rId22" Type="http://schemas.openxmlformats.org/officeDocument/2006/relationships/slide" Target="slides/slide6.xml"/><Relationship Id="rId23" Type="http://schemas.openxmlformats.org/officeDocument/2006/relationships/slide" Target="slides/slide7.xml"/><Relationship Id="rId24" Type="http://schemas.openxmlformats.org/officeDocument/2006/relationships/slide" Target="slides/slide8.xml"/><Relationship Id="rId25" Type="http://schemas.openxmlformats.org/officeDocument/2006/relationships/slide" Target="slides/slide9.xml"/><Relationship Id="rId26" Type="http://schemas.openxmlformats.org/officeDocument/2006/relationships/slide" Target="slides/slide10.xml"/><Relationship Id="rId27" Type="http://schemas.openxmlformats.org/officeDocument/2006/relationships/notesMaster" Target="notesMasters/notesMaster1.xml"/><Relationship Id="rId28" Type="http://schemas.openxmlformats.org/officeDocument/2006/relationships/handoutMaster" Target="handoutMasters/handoutMaster1.xml"/><Relationship Id="rId29" Type="http://schemas.openxmlformats.org/officeDocument/2006/relationships/tags" Target="tags/tag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commentAuthors" Target="commentAuthors.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Master" Target="slideMasters/slideMaster9.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 Target="slides/slide1.xml"/><Relationship Id="rId18" Type="http://schemas.openxmlformats.org/officeDocument/2006/relationships/slide" Target="slides/slide2.xml"/><Relationship Id="rId19"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pPr/>
              <a:t>4/9/18</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p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p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600"/>
      </a:spcBef>
      <a:defRPr sz="1100" kern="1200">
        <a:solidFill>
          <a:schemeClr val="tx1"/>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chemeClr val="tx1"/>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a:t>
            </a:fld>
            <a:endParaRPr lang="en-US" dirty="0"/>
          </a:p>
        </p:txBody>
      </p:sp>
    </p:spTree>
    <p:extLst>
      <p:ext uri="{BB962C8B-B14F-4D97-AF65-F5344CB8AC3E}">
        <p14:creationId xmlns:p14="http://schemas.microsoft.com/office/powerpoint/2010/main" val="2419640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10</a:t>
            </a:fld>
            <a:endParaRPr lang="en-US" dirty="0"/>
          </a:p>
        </p:txBody>
      </p:sp>
    </p:spTree>
    <p:extLst>
      <p:ext uri="{BB962C8B-B14F-4D97-AF65-F5344CB8AC3E}">
        <p14:creationId xmlns:p14="http://schemas.microsoft.com/office/powerpoint/2010/main" val="403983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jpeg"/><Relationship Id="rId5"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8.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chemeClr val="bg2"/>
        </a:solidFill>
        <a:effectLst/>
      </p:bgPr>
    </p:bg>
    <p:spTree>
      <p:nvGrpSpPr>
        <p:cNvPr id="1" name=""/>
        <p:cNvGrpSpPr/>
        <p:nvPr/>
      </p:nvGrpSpPr>
      <p:grpSpPr>
        <a:xfrm>
          <a:off x="0" y="0"/>
          <a:ext cx="0" cy="0"/>
          <a:chOff x="0" y="0"/>
          <a:chExt cx="0" cy="0"/>
        </a:xfrm>
      </p:grpSpPr>
      <p:sp>
        <p:nvSpPr>
          <p:cNvPr id="11" name="TextBox 10"/>
          <p:cNvSpPr txBox="1"/>
          <p:nvPr/>
        </p:nvSpPr>
        <p:spPr>
          <a:xfrm>
            <a:off x="5989648" y="6556248"/>
            <a:ext cx="2787651" cy="182880"/>
          </a:xfrm>
          <a:prstGeom prst="rect">
            <a:avLst/>
          </a:prstGeom>
          <a:noFill/>
        </p:spPr>
        <p:txBody>
          <a:bodyPr wrap="none" lIns="0" tIns="0" rIns="0" bIns="0" rtlCol="0" anchor="ctr" anchorCtr="0">
            <a:noAutofit/>
          </a:bodyPr>
          <a:lstStyle/>
          <a:p>
            <a:pPr defTabSz="1218580"/>
            <a:r>
              <a:rPr sz="800" dirty="0">
                <a:solidFill>
                  <a:srgbClr val="5F5F5F">
                    <a:lumMod val="60000"/>
                    <a:lumOff val="40000"/>
                  </a:srgbClr>
                </a:solidFill>
                <a:latin typeface="Calibri"/>
              </a:rPr>
              <a:t>Copyright © </a:t>
            </a:r>
            <a:r>
              <a:rPr lang="is-IS" sz="800" dirty="0" smtClean="0">
                <a:solidFill>
                  <a:srgbClr val="5F5F5F">
                    <a:lumMod val="60000"/>
                    <a:lumOff val="40000"/>
                  </a:srgbClr>
                </a:solidFill>
                <a:latin typeface="Calibri"/>
              </a:rPr>
              <a:t>2016</a:t>
            </a:r>
            <a:r>
              <a:rPr sz="800" dirty="0" smtClean="0">
                <a:solidFill>
                  <a:srgbClr val="5F5F5F">
                    <a:lumMod val="60000"/>
                    <a:lumOff val="40000"/>
                  </a:srgbClr>
                </a:solidFill>
                <a:latin typeface="Calibri"/>
              </a:rPr>
              <a:t> </a:t>
            </a:r>
            <a:r>
              <a:rPr sz="800" dirty="0">
                <a:solidFill>
                  <a:srgbClr val="5F5F5F">
                    <a:lumMod val="60000"/>
                    <a:lumOff val="40000"/>
                  </a:srgbClr>
                </a:solidFill>
                <a:latin typeface="Calibri"/>
              </a:rPr>
              <a:t>Oracle and/or its affiliates. All rights reserved.  |</a:t>
            </a:r>
          </a:p>
        </p:txBody>
      </p:sp>
      <p:sp>
        <p:nvSpPr>
          <p:cNvPr id="2" name="Title 1"/>
          <p:cNvSpPr>
            <a:spLocks noGrp="1"/>
          </p:cNvSpPr>
          <p:nvPr>
            <p:ph type="ctrTitle"/>
          </p:nvPr>
        </p:nvSpPr>
        <p:spPr>
          <a:xfrm>
            <a:off x="531818" y="739786"/>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006" indent="0" algn="ctr">
              <a:buNone/>
              <a:defRPr>
                <a:solidFill>
                  <a:schemeClr val="tx1">
                    <a:tint val="75000"/>
                  </a:schemeClr>
                </a:solidFill>
              </a:defRPr>
            </a:lvl2pPr>
            <a:lvl3pPr marL="914017" indent="0" algn="ctr">
              <a:buNone/>
              <a:defRPr>
                <a:solidFill>
                  <a:schemeClr val="tx1">
                    <a:tint val="75000"/>
                  </a:schemeClr>
                </a:solidFill>
              </a:defRPr>
            </a:lvl3pPr>
            <a:lvl4pPr marL="1371026" indent="0" algn="ctr">
              <a:buNone/>
              <a:defRPr>
                <a:solidFill>
                  <a:schemeClr val="tx1">
                    <a:tint val="75000"/>
                  </a:schemeClr>
                </a:solidFill>
              </a:defRPr>
            </a:lvl4pPr>
            <a:lvl5pPr marL="1828038" indent="0" algn="ctr">
              <a:buNone/>
              <a:defRPr>
                <a:solidFill>
                  <a:schemeClr val="tx1">
                    <a:tint val="75000"/>
                  </a:schemeClr>
                </a:solidFill>
              </a:defRPr>
            </a:lvl5pPr>
            <a:lvl6pPr marL="2285047" indent="0" algn="ctr">
              <a:buNone/>
              <a:defRPr>
                <a:solidFill>
                  <a:schemeClr val="tx1">
                    <a:tint val="75000"/>
                  </a:schemeClr>
                </a:solidFill>
              </a:defRPr>
            </a:lvl6pPr>
            <a:lvl7pPr marL="2742058" indent="0" algn="ctr">
              <a:buNone/>
              <a:defRPr>
                <a:solidFill>
                  <a:schemeClr val="tx1">
                    <a:tint val="75000"/>
                  </a:schemeClr>
                </a:solidFill>
              </a:defRPr>
            </a:lvl7pPr>
            <a:lvl8pPr marL="3199067" indent="0" algn="ctr">
              <a:buNone/>
              <a:defRPr>
                <a:solidFill>
                  <a:schemeClr val="tx1">
                    <a:tint val="75000"/>
                  </a:schemeClr>
                </a:solidFill>
              </a:defRPr>
            </a:lvl8pPr>
            <a:lvl9pPr marL="3656077"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E4A6B083-A741-6247-97FD-D315714DF966}" type="datetime1">
              <a:rPr lang="en-US" smtClean="0">
                <a:solidFill>
                  <a:srgbClr val="5F5F5F">
                    <a:lumMod val="60000"/>
                    <a:lumOff val="40000"/>
                  </a:srgbClr>
                </a:solidFill>
                <a:latin typeface="Calibri"/>
              </a:rPr>
              <a:t>4/9/18</a:t>
            </a:fld>
            <a:endParaRPr dirty="0">
              <a:solidFill>
                <a:srgbClr val="5F5F5F">
                  <a:lumMod val="60000"/>
                  <a:lumOff val="40000"/>
                </a:srgbClr>
              </a:solidFill>
              <a:latin typeface="Calibri"/>
            </a:endParaRPr>
          </a:p>
        </p:txBody>
      </p:sp>
      <p:sp>
        <p:nvSpPr>
          <p:cNvPr id="5" name="Footer Placeholder 4"/>
          <p:cNvSpPr>
            <a:spLocks noGrp="1"/>
          </p:cNvSpPr>
          <p:nvPr>
            <p:ph type="ftr" sz="quarter" idx="11"/>
          </p:nvPr>
        </p:nvSpPr>
        <p:spPr/>
        <p:txBody>
          <a:bodyPr/>
          <a:lstStyle/>
          <a:p>
            <a:endParaRPr dirty="0">
              <a:solidFill>
                <a:srgbClr val="5F5F5F">
                  <a:lumMod val="60000"/>
                  <a:lumOff val="40000"/>
                </a:srgbClr>
              </a:solidFill>
              <a:latin typeface="Calibri"/>
            </a:endParaRPr>
          </a:p>
        </p:txBody>
      </p:sp>
      <p:sp>
        <p:nvSpPr>
          <p:cNvPr id="6" name="Slide Number Placeholder 5"/>
          <p:cNvSpPr>
            <a:spLocks noGrp="1"/>
          </p:cNvSpPr>
          <p:nvPr>
            <p:ph type="sldNum" sz="quarter" idx="12"/>
          </p:nvPr>
        </p:nvSpPr>
        <p:spPr>
          <a:xfrm>
            <a:off x="11276017" y="6934200"/>
            <a:ext cx="381661" cy="182880"/>
          </a:xfrm>
        </p:spPr>
        <p:txBody>
          <a:bodyPr/>
          <a:lstStyle/>
          <a:p>
            <a:fld id="{C51EAA63-D034-42AE-91FA-B13B9518C7BE}" type="slidenum">
              <a:rPr>
                <a:solidFill>
                  <a:srgbClr val="5F5F5F">
                    <a:lumMod val="60000"/>
                    <a:lumOff val="40000"/>
                  </a:srgbClr>
                </a:solidFill>
                <a:latin typeface="Calibri"/>
              </a:rPr>
              <a:pPr/>
              <a:t>‹#›</a:t>
            </a:fld>
            <a:endParaRPr dirty="0">
              <a:solidFill>
                <a:srgbClr val="5F5F5F">
                  <a:lumMod val="60000"/>
                  <a:lumOff val="40000"/>
                </a:srgbClr>
              </a:solidFill>
              <a:latin typeface="Calibri"/>
            </a:endParaRPr>
          </a:p>
        </p:txBody>
      </p:sp>
      <p:sp>
        <p:nvSpPr>
          <p:cNvPr id="13" name="Text Placeholder 12"/>
          <p:cNvSpPr>
            <a:spLocks noGrp="1"/>
          </p:cNvSpPr>
          <p:nvPr>
            <p:ph type="body" sz="quarter" idx="13" hasCustomPrompt="1"/>
          </p:nvPr>
        </p:nvSpPr>
        <p:spPr>
          <a:xfrm>
            <a:off x="531818" y="3429457"/>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pic>
        <p:nvPicPr>
          <p:cNvPr id="14" name="Picture 13" descr="1.5X red tab for PPT.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ltGray">
          <a:xfrm>
            <a:off x="531817" y="6268267"/>
            <a:ext cx="1610255" cy="589743"/>
          </a:xfrm>
          <a:prstGeom prst="rect">
            <a:avLst/>
          </a:prstGeom>
        </p:spPr>
      </p:pic>
    </p:spTree>
    <p:extLst>
      <p:ext uri="{BB962C8B-B14F-4D97-AF65-F5344CB8AC3E}">
        <p14:creationId xmlns:p14="http://schemas.microsoft.com/office/powerpoint/2010/main" val="4018367800"/>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8" y="1524001"/>
            <a:ext cx="5410199" cy="4419600"/>
          </a:xfrm>
        </p:spPr>
        <p:txBody>
          <a:bodyPr>
            <a:normAutofit/>
          </a:bodyPr>
          <a:lstStyle>
            <a:lvl1pPr>
              <a:defRPr sz="2800"/>
            </a:lvl1pPr>
            <a:lvl2pPr>
              <a:defRPr sz="2400"/>
            </a:lvl2pPr>
            <a:lvl3pPr>
              <a:defRPr sz="2000"/>
            </a:lvl3pPr>
            <a:lvl4pPr>
              <a:defRPr sz="19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24" y="1524001"/>
            <a:ext cx="5410197" cy="4419600"/>
          </a:xfrm>
        </p:spPr>
        <p:txBody>
          <a:bodyPr>
            <a:normAutofit/>
          </a:bodyPr>
          <a:lstStyle>
            <a:lvl1pPr>
              <a:defRPr sz="2800"/>
            </a:lvl1pPr>
            <a:lvl2pPr>
              <a:defRPr sz="2400"/>
            </a:lvl2pPr>
            <a:lvl3pPr>
              <a:defRPr sz="2000"/>
            </a:lvl3pPr>
            <a:lvl4pPr>
              <a:defRPr sz="19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7136D6C6-39D8-4945-A04C-B819FB6680C8}" type="datetime1">
              <a:rPr lang="en-US" smtClean="0">
                <a:solidFill>
                  <a:srgbClr val="5F5F5F">
                    <a:lumMod val="60000"/>
                    <a:lumOff val="40000"/>
                  </a:srgbClr>
                </a:solidFill>
                <a:latin typeface="Calibri"/>
              </a:rPr>
              <a:t>4/9/18</a:t>
            </a:fld>
            <a:endParaRPr dirty="0">
              <a:solidFill>
                <a:srgbClr val="5F5F5F">
                  <a:lumMod val="60000"/>
                  <a:lumOff val="40000"/>
                </a:srgbClr>
              </a:solidFill>
              <a:latin typeface="Calibri"/>
            </a:endParaRPr>
          </a:p>
        </p:txBody>
      </p:sp>
      <p:sp>
        <p:nvSpPr>
          <p:cNvPr id="6" name="Footer Placeholder 5"/>
          <p:cNvSpPr>
            <a:spLocks noGrp="1"/>
          </p:cNvSpPr>
          <p:nvPr>
            <p:ph type="ftr" sz="quarter" idx="11"/>
          </p:nvPr>
        </p:nvSpPr>
        <p:spPr/>
        <p:txBody>
          <a:bodyPr/>
          <a:lstStyle/>
          <a:p>
            <a:endParaRPr dirty="0">
              <a:solidFill>
                <a:srgbClr val="5F5F5F">
                  <a:lumMod val="60000"/>
                  <a:lumOff val="40000"/>
                </a:srgbClr>
              </a:solidFill>
              <a:latin typeface="Calibri"/>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latin typeface="Calibri"/>
              </a:rPr>
              <a:pPr/>
              <a:t>‹#›</a:t>
            </a:fld>
            <a:endParaRPr dirty="0">
              <a:solidFill>
                <a:srgbClr val="5F5F5F">
                  <a:lumMod val="60000"/>
                  <a:lumOff val="40000"/>
                </a:srgbClr>
              </a:solidFill>
              <a:latin typeface="Calibri"/>
            </a:endParaRPr>
          </a:p>
        </p:txBody>
      </p:sp>
      <p:sp>
        <p:nvSpPr>
          <p:cNvPr id="8" name="Title 7"/>
          <p:cNvSpPr>
            <a:spLocks noGrp="1"/>
          </p:cNvSpPr>
          <p:nvPr>
            <p:ph type="title"/>
          </p:nvPr>
        </p:nvSpPr>
        <p:spPr/>
        <p:txBody>
          <a:bodyPr/>
          <a:lstStyle>
            <a:lvl1pPr>
              <a:defRPr sz="3600"/>
            </a:lvl1pPr>
          </a:lstStyle>
          <a:p>
            <a:r>
              <a:rPr lang="en-US" dirty="0" smtClean="0"/>
              <a:t>Click to edit Master title style</a:t>
            </a:r>
            <a:endParaRPr dirty="0"/>
          </a:p>
        </p:txBody>
      </p:sp>
    </p:spTree>
    <p:extLst>
      <p:ext uri="{BB962C8B-B14F-4D97-AF65-F5344CB8AC3E}">
        <p14:creationId xmlns:p14="http://schemas.microsoft.com/office/powerpoint/2010/main" val="2953227372"/>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rmAutofit/>
          </a:bodyPr>
          <a:lstStyle>
            <a:lvl1pPr>
              <a:defRPr sz="2400"/>
            </a:lvl1pPr>
            <a:lvl2pPr>
              <a:defRPr sz="2000"/>
            </a:lvl2pPr>
            <a:lvl3pPr>
              <a:defRPr sz="1900"/>
            </a:lvl3pPr>
            <a:lvl4pPr>
              <a:defRPr sz="1600"/>
            </a:lvl4pPr>
            <a:lvl5pPr>
              <a:defRPr sz="1500"/>
            </a:lvl5pPr>
            <a:lvl6pPr>
              <a:defRPr sz="1500"/>
            </a:lvl6pPr>
            <a:lvl7pPr>
              <a:defRPr sz="1500"/>
            </a:lvl7pPr>
            <a:lvl8pPr>
              <a:defRPr sz="1500"/>
            </a:lvl8pPr>
            <a:lvl9pPr>
              <a:defRPr sz="15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Content Placeholder 3"/>
          <p:cNvSpPr>
            <a:spLocks noGrp="1"/>
          </p:cNvSpPr>
          <p:nvPr>
            <p:ph sz="half" idx="2"/>
          </p:nvPr>
        </p:nvSpPr>
        <p:spPr>
          <a:xfrm>
            <a:off x="4357055" y="1524001"/>
            <a:ext cx="3474720" cy="4419600"/>
          </a:xfrm>
        </p:spPr>
        <p:txBody>
          <a:bodyPr>
            <a:normAutofit/>
          </a:bodyPr>
          <a:lstStyle>
            <a:lvl1pPr>
              <a:defRPr sz="2400"/>
            </a:lvl1pPr>
            <a:lvl2pPr>
              <a:defRPr sz="2000"/>
            </a:lvl2pPr>
            <a:lvl3pPr>
              <a:defRPr sz="1900"/>
            </a:lvl3pPr>
            <a:lvl4pPr>
              <a:defRPr sz="16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C9CC01AE-68DE-4B4F-8608-797786F84045}" type="datetime1">
              <a:rPr lang="en-US" smtClean="0">
                <a:solidFill>
                  <a:srgbClr val="5F5F5F">
                    <a:lumMod val="60000"/>
                    <a:lumOff val="40000"/>
                  </a:srgbClr>
                </a:solidFill>
                <a:latin typeface="Calibri"/>
              </a:rPr>
              <a:t>4/9/18</a:t>
            </a:fld>
            <a:endParaRPr dirty="0">
              <a:solidFill>
                <a:srgbClr val="5F5F5F">
                  <a:lumMod val="60000"/>
                  <a:lumOff val="40000"/>
                </a:srgbClr>
              </a:solidFill>
              <a:latin typeface="Calibri"/>
            </a:endParaRPr>
          </a:p>
        </p:txBody>
      </p:sp>
      <p:sp>
        <p:nvSpPr>
          <p:cNvPr id="6" name="Footer Placeholder 5"/>
          <p:cNvSpPr>
            <a:spLocks noGrp="1"/>
          </p:cNvSpPr>
          <p:nvPr>
            <p:ph type="ftr" sz="quarter" idx="11"/>
          </p:nvPr>
        </p:nvSpPr>
        <p:spPr/>
        <p:txBody>
          <a:bodyPr/>
          <a:lstStyle/>
          <a:p>
            <a:endParaRPr dirty="0">
              <a:solidFill>
                <a:srgbClr val="5F5F5F">
                  <a:lumMod val="60000"/>
                  <a:lumOff val="40000"/>
                </a:srgbClr>
              </a:solidFill>
              <a:latin typeface="Calibri"/>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latin typeface="Calibri"/>
              </a:rPr>
              <a:pPr/>
              <a:t>‹#›</a:t>
            </a:fld>
            <a:endParaRPr dirty="0">
              <a:solidFill>
                <a:srgbClr val="5F5F5F">
                  <a:lumMod val="60000"/>
                  <a:lumOff val="40000"/>
                </a:srgbClr>
              </a:solidFill>
              <a:latin typeface="Calibri"/>
            </a:endParaRPr>
          </a:p>
        </p:txBody>
      </p:sp>
      <p:sp>
        <p:nvSpPr>
          <p:cNvPr id="8" name="Content Placeholder 3"/>
          <p:cNvSpPr>
            <a:spLocks noGrp="1"/>
          </p:cNvSpPr>
          <p:nvPr>
            <p:ph sz="half" idx="13"/>
          </p:nvPr>
        </p:nvSpPr>
        <p:spPr>
          <a:xfrm>
            <a:off x="8182292" y="1524001"/>
            <a:ext cx="3474720" cy="4419600"/>
          </a:xfrm>
        </p:spPr>
        <p:txBody>
          <a:bodyPr>
            <a:normAutofit/>
          </a:bodyPr>
          <a:lstStyle>
            <a:lvl1pPr>
              <a:defRPr sz="2400"/>
            </a:lvl1pPr>
            <a:lvl2pPr>
              <a:defRPr sz="2000"/>
            </a:lvl2pPr>
            <a:lvl3pPr>
              <a:defRPr sz="1900"/>
            </a:lvl3pPr>
            <a:lvl4pPr>
              <a:defRPr sz="16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Title 10"/>
          <p:cNvSpPr>
            <a:spLocks noGrp="1"/>
          </p:cNvSpPr>
          <p:nvPr>
            <p:ph type="title"/>
          </p:nvPr>
        </p:nvSpPr>
        <p:spPr/>
        <p:txBody>
          <a:bodyPr/>
          <a:lstStyle>
            <a:lvl1pPr>
              <a:defRPr sz="3600"/>
            </a:lvl1pPr>
          </a:lstStyle>
          <a:p>
            <a:r>
              <a:rPr lang="en-US" dirty="0" smtClean="0"/>
              <a:t>Click to edit Master title style</a:t>
            </a:r>
            <a:endParaRPr dirty="0"/>
          </a:p>
        </p:txBody>
      </p:sp>
    </p:spTree>
    <p:extLst>
      <p:ext uri="{BB962C8B-B14F-4D97-AF65-F5344CB8AC3E}">
        <p14:creationId xmlns:p14="http://schemas.microsoft.com/office/powerpoint/2010/main" val="2120330440"/>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8" y="1524011"/>
            <a:ext cx="5410199" cy="2133599"/>
          </a:xfrm>
        </p:spPr>
        <p:txBody>
          <a:bodyPr>
            <a:noAutofit/>
          </a:bodyPr>
          <a:lstStyle>
            <a:lvl1pPr>
              <a:defRPr sz="2400"/>
            </a:lvl1pPr>
            <a:lvl2pPr>
              <a:defRPr sz="2000"/>
            </a:lvl2pPr>
            <a:lvl3pPr>
              <a:defRPr sz="1900"/>
            </a:lvl3pPr>
            <a:lvl4pPr>
              <a:defRPr sz="16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Content Placeholder 3"/>
          <p:cNvSpPr>
            <a:spLocks noGrp="1"/>
          </p:cNvSpPr>
          <p:nvPr>
            <p:ph sz="half" idx="2"/>
          </p:nvPr>
        </p:nvSpPr>
        <p:spPr>
          <a:xfrm>
            <a:off x="6246824" y="1524011"/>
            <a:ext cx="5410197" cy="2133599"/>
          </a:xfrm>
        </p:spPr>
        <p:txBody>
          <a:bodyPr>
            <a:noAutofit/>
          </a:bodyPr>
          <a:lstStyle>
            <a:lvl1pPr>
              <a:defRPr sz="2400"/>
            </a:lvl1pPr>
            <a:lvl2pPr>
              <a:defRPr sz="2000"/>
            </a:lvl2pPr>
            <a:lvl3pPr>
              <a:defRPr sz="1900"/>
            </a:lvl3pPr>
            <a:lvl4pPr>
              <a:defRPr sz="16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7217B3B3-3531-1B4D-85B0-F405851B6792}" type="datetime1">
              <a:rPr lang="en-US" smtClean="0">
                <a:solidFill>
                  <a:srgbClr val="5F5F5F">
                    <a:lumMod val="60000"/>
                    <a:lumOff val="40000"/>
                  </a:srgbClr>
                </a:solidFill>
                <a:latin typeface="Calibri"/>
              </a:rPr>
              <a:t>4/9/18</a:t>
            </a:fld>
            <a:endParaRPr dirty="0">
              <a:solidFill>
                <a:srgbClr val="5F5F5F">
                  <a:lumMod val="60000"/>
                  <a:lumOff val="40000"/>
                </a:srgbClr>
              </a:solidFill>
              <a:latin typeface="Calibri"/>
            </a:endParaRPr>
          </a:p>
        </p:txBody>
      </p:sp>
      <p:sp>
        <p:nvSpPr>
          <p:cNvPr id="6" name="Footer Placeholder 5"/>
          <p:cNvSpPr>
            <a:spLocks noGrp="1"/>
          </p:cNvSpPr>
          <p:nvPr>
            <p:ph type="ftr" sz="quarter" idx="11"/>
          </p:nvPr>
        </p:nvSpPr>
        <p:spPr/>
        <p:txBody>
          <a:bodyPr/>
          <a:lstStyle/>
          <a:p>
            <a:endParaRPr dirty="0">
              <a:solidFill>
                <a:srgbClr val="5F5F5F">
                  <a:lumMod val="60000"/>
                  <a:lumOff val="40000"/>
                </a:srgbClr>
              </a:solidFill>
              <a:latin typeface="Calibri"/>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latin typeface="Calibri"/>
              </a:rPr>
              <a:pPr/>
              <a:t>‹#›</a:t>
            </a:fld>
            <a:endParaRPr dirty="0">
              <a:solidFill>
                <a:srgbClr val="5F5F5F">
                  <a:lumMod val="60000"/>
                  <a:lumOff val="40000"/>
                </a:srgbClr>
              </a:solidFill>
              <a:latin typeface="Calibri"/>
            </a:endParaRPr>
          </a:p>
        </p:txBody>
      </p:sp>
      <p:sp>
        <p:nvSpPr>
          <p:cNvPr id="8" name="Content Placeholder 2"/>
          <p:cNvSpPr>
            <a:spLocks noGrp="1"/>
          </p:cNvSpPr>
          <p:nvPr>
            <p:ph sz="half" idx="13"/>
          </p:nvPr>
        </p:nvSpPr>
        <p:spPr>
          <a:xfrm>
            <a:off x="531818" y="3810011"/>
            <a:ext cx="5410199" cy="2133599"/>
          </a:xfrm>
        </p:spPr>
        <p:txBody>
          <a:bodyPr>
            <a:noAutofit/>
          </a:bodyPr>
          <a:lstStyle>
            <a:lvl1pPr>
              <a:defRPr sz="2400"/>
            </a:lvl1pPr>
            <a:lvl2pPr>
              <a:defRPr sz="2000"/>
            </a:lvl2pPr>
            <a:lvl3pPr>
              <a:defRPr sz="1900"/>
            </a:lvl3pPr>
            <a:lvl4pPr>
              <a:defRPr sz="16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 name="Content Placeholder 3"/>
          <p:cNvSpPr>
            <a:spLocks noGrp="1"/>
          </p:cNvSpPr>
          <p:nvPr>
            <p:ph sz="half" idx="14"/>
          </p:nvPr>
        </p:nvSpPr>
        <p:spPr>
          <a:xfrm>
            <a:off x="6246824" y="3810011"/>
            <a:ext cx="5410197" cy="2133599"/>
          </a:xfrm>
        </p:spPr>
        <p:txBody>
          <a:bodyPr>
            <a:noAutofit/>
          </a:bodyPr>
          <a:lstStyle>
            <a:lvl1pPr>
              <a:defRPr sz="2400"/>
            </a:lvl1pPr>
            <a:lvl2pPr>
              <a:defRPr sz="2000"/>
            </a:lvl2pPr>
            <a:lvl3pPr>
              <a:defRPr sz="1900"/>
            </a:lvl3pPr>
            <a:lvl4pPr>
              <a:defRPr sz="16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lvl1pPr>
              <a:defRPr sz="3600"/>
            </a:lvl1pPr>
          </a:lstStyle>
          <a:p>
            <a:r>
              <a:rPr lang="en-US" dirty="0" smtClean="0"/>
              <a:t>Click to edit Master title style</a:t>
            </a:r>
            <a:endParaRPr dirty="0"/>
          </a:p>
        </p:txBody>
      </p:sp>
    </p:spTree>
    <p:extLst>
      <p:ext uri="{BB962C8B-B14F-4D97-AF65-F5344CB8AC3E}">
        <p14:creationId xmlns:p14="http://schemas.microsoft.com/office/powerpoint/2010/main" val="1038936911"/>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F862CF40-8E37-0F4C-A724-87512ECAA4B5}" type="datetime1">
              <a:rPr lang="en-US" smtClean="0">
                <a:solidFill>
                  <a:srgbClr val="5F5F5F">
                    <a:lumMod val="60000"/>
                    <a:lumOff val="40000"/>
                  </a:srgbClr>
                </a:solidFill>
                <a:latin typeface="Calibri"/>
              </a:rPr>
              <a:t>4/9/18</a:t>
            </a:fld>
            <a:endParaRPr dirty="0">
              <a:solidFill>
                <a:srgbClr val="5F5F5F">
                  <a:lumMod val="60000"/>
                  <a:lumOff val="40000"/>
                </a:srgbClr>
              </a:solidFill>
              <a:latin typeface="Calibri"/>
            </a:endParaRPr>
          </a:p>
        </p:txBody>
      </p:sp>
      <p:sp>
        <p:nvSpPr>
          <p:cNvPr id="6" name="Footer Placeholder 5"/>
          <p:cNvSpPr>
            <a:spLocks noGrp="1"/>
          </p:cNvSpPr>
          <p:nvPr>
            <p:ph type="ftr" sz="quarter" idx="11"/>
          </p:nvPr>
        </p:nvSpPr>
        <p:spPr/>
        <p:txBody>
          <a:bodyPr/>
          <a:lstStyle/>
          <a:p>
            <a:endParaRPr dirty="0">
              <a:solidFill>
                <a:srgbClr val="5F5F5F">
                  <a:lumMod val="60000"/>
                  <a:lumOff val="40000"/>
                </a:srgbClr>
              </a:solidFill>
              <a:latin typeface="Calibri"/>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latin typeface="Calibri"/>
              </a:rPr>
              <a:pPr/>
              <a:t>‹#›</a:t>
            </a:fld>
            <a:endParaRPr dirty="0">
              <a:solidFill>
                <a:srgbClr val="5F5F5F">
                  <a:lumMod val="60000"/>
                  <a:lumOff val="40000"/>
                </a:srgbClr>
              </a:solidFill>
              <a:latin typeface="Calibri"/>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0" y="1524001"/>
            <a:ext cx="3505202" cy="2011680"/>
          </a:xfrm>
        </p:spPr>
        <p:txBody>
          <a:bodyPr anchor="ctr">
            <a:noAutofit/>
          </a:bodyPr>
          <a:lstStyle>
            <a:lvl1pPr marL="0" indent="0">
              <a:spcBef>
                <a:spcPts val="1200"/>
              </a:spcBef>
              <a:buFont typeface="Arial" panose="020B0604020202020204" pitchFamily="34" charset="0"/>
              <a:buNone/>
              <a:defRPr sz="2400"/>
            </a:lvl1pPr>
            <a:lvl2pPr marL="171374" indent="-171374">
              <a:spcBef>
                <a:spcPts val="1200"/>
              </a:spcBef>
              <a:buFont typeface="Arial" panose="020B0604020202020204" pitchFamily="34" charset="0"/>
              <a:buChar char="•"/>
              <a:defRPr sz="2000"/>
            </a:lvl2pPr>
            <a:lvl3pPr marL="171374" indent="-171374">
              <a:spcBef>
                <a:spcPts val="1200"/>
              </a:spcBef>
              <a:buFont typeface="Arial" panose="020B0604020202020204" pitchFamily="34" charset="0"/>
              <a:buChar char="•"/>
              <a:defRPr sz="2000"/>
            </a:lvl3pPr>
            <a:lvl4pPr marL="171374" indent="-171374">
              <a:spcBef>
                <a:spcPts val="1200"/>
              </a:spcBef>
              <a:buFont typeface="Arial" panose="020B0604020202020204" pitchFamily="34" charset="0"/>
              <a:buChar char="•"/>
              <a:defRPr sz="2000"/>
            </a:lvl4pPr>
            <a:lvl5pPr marL="171374" indent="-171374">
              <a:spcBef>
                <a:spcPts val="1200"/>
              </a:spcBef>
              <a:buFont typeface="Arial" panose="020B0604020202020204" pitchFamily="34" charset="0"/>
              <a:buChar char="•"/>
              <a:defRPr sz="2000"/>
            </a:lvl5pPr>
            <a:lvl6pPr marL="171374" indent="-171374">
              <a:spcBef>
                <a:spcPts val="1200"/>
              </a:spcBef>
              <a:buFont typeface="Arial" panose="020B0604020202020204" pitchFamily="34" charset="0"/>
              <a:buChar char="•"/>
              <a:defRPr sz="2000"/>
            </a:lvl6pPr>
            <a:lvl7pPr marL="171374" indent="-171374">
              <a:spcBef>
                <a:spcPts val="1200"/>
              </a:spcBef>
              <a:buFont typeface="Arial" panose="020B0604020202020204" pitchFamily="34" charset="0"/>
              <a:buChar char="•"/>
              <a:defRPr sz="2000"/>
            </a:lvl7pPr>
            <a:lvl8pPr marL="171374" indent="-171374">
              <a:spcBef>
                <a:spcPts val="1200"/>
              </a:spcBef>
              <a:buFont typeface="Arial" panose="020B0604020202020204" pitchFamily="34" charset="0"/>
              <a:buChar char="•"/>
              <a:defRPr sz="2000"/>
            </a:lvl8pPr>
            <a:lvl9pPr marL="171374" indent="-171374">
              <a:spcBef>
                <a:spcPts val="1200"/>
              </a:spcBef>
              <a:buFont typeface="Arial" panose="020B0604020202020204" pitchFamily="34" charset="0"/>
              <a:buChar char="•"/>
              <a:defRPr sz="2000"/>
            </a:lvl9pPr>
          </a:lstStyle>
          <a:p>
            <a:pPr lvl="0"/>
            <a:r>
              <a:rPr lang="en-US" smtClean="0"/>
              <a:t>Click to 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2" cy="2011680"/>
          </a:xfrm>
        </p:spPr>
        <p:txBody>
          <a:bodyPr anchor="ctr">
            <a:noAutofit/>
          </a:bodyPr>
          <a:lstStyle>
            <a:lvl1pPr marL="0" indent="0">
              <a:spcBef>
                <a:spcPts val="1200"/>
              </a:spcBef>
              <a:buFont typeface="Arial" panose="020B0604020202020204" pitchFamily="34" charset="0"/>
              <a:buNone/>
              <a:defRPr sz="2400"/>
            </a:lvl1pPr>
            <a:lvl2pPr marL="171374" indent="-171374">
              <a:spcBef>
                <a:spcPts val="1200"/>
              </a:spcBef>
              <a:buFont typeface="Arial" panose="020B0604020202020204" pitchFamily="34" charset="0"/>
              <a:buChar char="•"/>
              <a:defRPr sz="2000"/>
            </a:lvl2pPr>
            <a:lvl3pPr marL="171374" indent="-171374">
              <a:spcBef>
                <a:spcPts val="1200"/>
              </a:spcBef>
              <a:buFont typeface="Arial" panose="020B0604020202020204" pitchFamily="34" charset="0"/>
              <a:buChar char="•"/>
              <a:defRPr sz="2000"/>
            </a:lvl3pPr>
            <a:lvl4pPr marL="171374" indent="-171374">
              <a:spcBef>
                <a:spcPts val="1200"/>
              </a:spcBef>
              <a:buFont typeface="Arial" panose="020B0604020202020204" pitchFamily="34" charset="0"/>
              <a:buChar char="•"/>
              <a:defRPr sz="2000"/>
            </a:lvl4pPr>
            <a:lvl5pPr marL="171374" indent="-171374">
              <a:spcBef>
                <a:spcPts val="1200"/>
              </a:spcBef>
              <a:buFont typeface="Arial" panose="020B0604020202020204" pitchFamily="34" charset="0"/>
              <a:buChar char="•"/>
              <a:defRPr sz="2000"/>
            </a:lvl5pPr>
            <a:lvl6pPr marL="171374" indent="-171374">
              <a:spcBef>
                <a:spcPts val="1200"/>
              </a:spcBef>
              <a:buFont typeface="Arial" panose="020B0604020202020204" pitchFamily="34" charset="0"/>
              <a:buChar char="•"/>
              <a:defRPr sz="2000"/>
            </a:lvl6pPr>
            <a:lvl7pPr marL="171374" indent="-171374">
              <a:spcBef>
                <a:spcPts val="1200"/>
              </a:spcBef>
              <a:buFont typeface="Arial" panose="020B0604020202020204" pitchFamily="34" charset="0"/>
              <a:buChar char="•"/>
              <a:defRPr sz="2000"/>
            </a:lvl7pPr>
            <a:lvl8pPr marL="171374" indent="-171374">
              <a:spcBef>
                <a:spcPts val="1200"/>
              </a:spcBef>
              <a:buFont typeface="Arial" panose="020B0604020202020204" pitchFamily="34" charset="0"/>
              <a:buChar char="•"/>
              <a:defRPr sz="2000"/>
            </a:lvl8pPr>
            <a:lvl9pPr marL="171374" indent="-171374">
              <a:spcBef>
                <a:spcPts val="1200"/>
              </a:spcBef>
              <a:buFont typeface="Arial" panose="020B0604020202020204" pitchFamily="34" charset="0"/>
              <a:buChar char="•"/>
              <a:defRPr sz="2000"/>
            </a:lvl9pPr>
          </a:lstStyle>
          <a:p>
            <a:pPr lvl="0"/>
            <a:r>
              <a:rPr lang="en-US" smtClean="0"/>
              <a:t>Click to edit Master text styles</a:t>
            </a:r>
          </a:p>
        </p:txBody>
      </p:sp>
      <p:sp>
        <p:nvSpPr>
          <p:cNvPr id="17" name="Text Placeholder 11"/>
          <p:cNvSpPr>
            <a:spLocks noGrp="1"/>
          </p:cNvSpPr>
          <p:nvPr>
            <p:ph type="body" sz="quarter" idx="17"/>
          </p:nvPr>
        </p:nvSpPr>
        <p:spPr>
          <a:xfrm>
            <a:off x="2436810" y="3931920"/>
            <a:ext cx="3505202" cy="2011680"/>
          </a:xfrm>
        </p:spPr>
        <p:txBody>
          <a:bodyPr anchor="ctr">
            <a:noAutofit/>
          </a:bodyPr>
          <a:lstStyle>
            <a:lvl1pPr marL="0" indent="0">
              <a:spcBef>
                <a:spcPts val="1200"/>
              </a:spcBef>
              <a:buFont typeface="Arial" panose="020B0604020202020204" pitchFamily="34" charset="0"/>
              <a:buNone/>
              <a:defRPr sz="2400"/>
            </a:lvl1pPr>
            <a:lvl2pPr marL="171374" indent="-171374">
              <a:spcBef>
                <a:spcPts val="1200"/>
              </a:spcBef>
              <a:buFont typeface="Arial" panose="020B0604020202020204" pitchFamily="34" charset="0"/>
              <a:buChar char="•"/>
              <a:defRPr sz="2000"/>
            </a:lvl2pPr>
            <a:lvl3pPr marL="171374" indent="-171374">
              <a:spcBef>
                <a:spcPts val="1200"/>
              </a:spcBef>
              <a:buFont typeface="Arial" panose="020B0604020202020204" pitchFamily="34" charset="0"/>
              <a:buChar char="•"/>
              <a:defRPr sz="2000"/>
            </a:lvl3pPr>
            <a:lvl4pPr marL="171374" indent="-171374">
              <a:spcBef>
                <a:spcPts val="1200"/>
              </a:spcBef>
              <a:buFont typeface="Arial" panose="020B0604020202020204" pitchFamily="34" charset="0"/>
              <a:buChar char="•"/>
              <a:defRPr sz="2000"/>
            </a:lvl4pPr>
            <a:lvl5pPr marL="171374" indent="-171374">
              <a:spcBef>
                <a:spcPts val="1200"/>
              </a:spcBef>
              <a:buFont typeface="Arial" panose="020B0604020202020204" pitchFamily="34" charset="0"/>
              <a:buChar char="•"/>
              <a:defRPr sz="2000"/>
            </a:lvl5pPr>
            <a:lvl6pPr marL="171374" indent="-171374">
              <a:spcBef>
                <a:spcPts val="1200"/>
              </a:spcBef>
              <a:buFont typeface="Arial" panose="020B0604020202020204" pitchFamily="34" charset="0"/>
              <a:buChar char="•"/>
              <a:defRPr sz="2000"/>
            </a:lvl6pPr>
            <a:lvl7pPr marL="171374" indent="-171374">
              <a:spcBef>
                <a:spcPts val="1200"/>
              </a:spcBef>
              <a:buFont typeface="Arial" panose="020B0604020202020204" pitchFamily="34" charset="0"/>
              <a:buChar char="•"/>
              <a:defRPr sz="2000"/>
            </a:lvl7pPr>
            <a:lvl8pPr marL="171374" indent="-171374">
              <a:spcBef>
                <a:spcPts val="1200"/>
              </a:spcBef>
              <a:buFont typeface="Arial" panose="020B0604020202020204" pitchFamily="34" charset="0"/>
              <a:buChar char="•"/>
              <a:defRPr sz="2000"/>
            </a:lvl8pPr>
            <a:lvl9pPr marL="171374" indent="-171374">
              <a:spcBef>
                <a:spcPts val="1200"/>
              </a:spcBef>
              <a:buFont typeface="Arial" panose="020B0604020202020204" pitchFamily="34"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1812" y="3931920"/>
            <a:ext cx="3505202" cy="2011680"/>
          </a:xfrm>
        </p:spPr>
        <p:txBody>
          <a:bodyPr anchor="ctr">
            <a:noAutofit/>
          </a:bodyPr>
          <a:lstStyle>
            <a:lvl1pPr marL="0" indent="0">
              <a:spcBef>
                <a:spcPts val="1200"/>
              </a:spcBef>
              <a:buFont typeface="Arial" panose="020B0604020202020204" pitchFamily="34" charset="0"/>
              <a:buNone/>
              <a:defRPr sz="2400"/>
            </a:lvl1pPr>
            <a:lvl2pPr marL="171374" indent="-171374">
              <a:spcBef>
                <a:spcPts val="1200"/>
              </a:spcBef>
              <a:buFont typeface="Arial" panose="020B0604020202020204" pitchFamily="34" charset="0"/>
              <a:buChar char="•"/>
              <a:defRPr sz="2000"/>
            </a:lvl2pPr>
            <a:lvl3pPr marL="171374" indent="-171374">
              <a:spcBef>
                <a:spcPts val="1200"/>
              </a:spcBef>
              <a:buFont typeface="Arial" panose="020B0604020202020204" pitchFamily="34" charset="0"/>
              <a:buChar char="•"/>
              <a:defRPr sz="2000"/>
            </a:lvl3pPr>
            <a:lvl4pPr marL="171374" indent="-171374">
              <a:spcBef>
                <a:spcPts val="1200"/>
              </a:spcBef>
              <a:buFont typeface="Arial" panose="020B0604020202020204" pitchFamily="34" charset="0"/>
              <a:buChar char="•"/>
              <a:defRPr sz="2000"/>
            </a:lvl4pPr>
            <a:lvl5pPr marL="171374" indent="-171374">
              <a:spcBef>
                <a:spcPts val="1200"/>
              </a:spcBef>
              <a:buFont typeface="Arial" panose="020B0604020202020204" pitchFamily="34" charset="0"/>
              <a:buChar char="•"/>
              <a:defRPr sz="2000"/>
            </a:lvl5pPr>
            <a:lvl6pPr marL="171374" indent="-171374">
              <a:spcBef>
                <a:spcPts val="1200"/>
              </a:spcBef>
              <a:buFont typeface="Arial" panose="020B0604020202020204" pitchFamily="34" charset="0"/>
              <a:buChar char="•"/>
              <a:defRPr sz="2000"/>
            </a:lvl6pPr>
            <a:lvl7pPr marL="171374" indent="-171374">
              <a:spcBef>
                <a:spcPts val="1200"/>
              </a:spcBef>
              <a:buFont typeface="Arial" panose="020B0604020202020204" pitchFamily="34" charset="0"/>
              <a:buChar char="•"/>
              <a:defRPr sz="2000"/>
            </a:lvl7pPr>
            <a:lvl8pPr marL="171374" indent="-171374">
              <a:spcBef>
                <a:spcPts val="1200"/>
              </a:spcBef>
              <a:buFont typeface="Arial" panose="020B0604020202020204" pitchFamily="34" charset="0"/>
              <a:buChar char="•"/>
              <a:defRPr sz="2000"/>
            </a:lvl8pPr>
            <a:lvl9pPr marL="171374" indent="-171374">
              <a:spcBef>
                <a:spcPts val="1200"/>
              </a:spcBef>
              <a:buFont typeface="Arial" panose="020B0604020202020204" pitchFamily="34" charset="0"/>
              <a:buChar char="•"/>
              <a:defRPr sz="2000"/>
            </a:lvl9pPr>
          </a:lstStyle>
          <a:p>
            <a:pPr lvl="0"/>
            <a:r>
              <a:rPr lang="en-US" smtClean="0"/>
              <a:t>Click to edit Master text styles</a:t>
            </a:r>
          </a:p>
        </p:txBody>
      </p:sp>
      <p:sp>
        <p:nvSpPr>
          <p:cNvPr id="3" name="Title 2"/>
          <p:cNvSpPr>
            <a:spLocks noGrp="1"/>
          </p:cNvSpPr>
          <p:nvPr>
            <p:ph type="title"/>
          </p:nvPr>
        </p:nvSpPr>
        <p:spPr/>
        <p:txBody>
          <a:bodyPr/>
          <a:lstStyle>
            <a:lvl1pPr>
              <a:defRPr sz="3700"/>
            </a:lvl1pPr>
          </a:lstStyle>
          <a:p>
            <a:r>
              <a:rPr lang="en-US" smtClean="0"/>
              <a:t>Click to edit Master title style</a:t>
            </a:r>
            <a:endParaRPr dirty="0"/>
          </a:p>
        </p:txBody>
      </p:sp>
    </p:spTree>
    <p:extLst>
      <p:ext uri="{BB962C8B-B14F-4D97-AF65-F5344CB8AC3E}">
        <p14:creationId xmlns:p14="http://schemas.microsoft.com/office/powerpoint/2010/main" val="1568794700"/>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7" y="1524000"/>
            <a:ext cx="5029201" cy="2743200"/>
          </a:xfrm>
        </p:spPr>
        <p:txBody>
          <a:bodyPr anchor="ctr">
            <a:noAutofit/>
          </a:bodyPr>
          <a:lstStyle>
            <a:lvl1pPr marL="0" indent="0">
              <a:spcBef>
                <a:spcPts val="1200"/>
              </a:spcBef>
              <a:buFont typeface="Arial" panose="020B0604020202020204" pitchFamily="34" charset="0"/>
              <a:buNone/>
              <a:defRPr sz="2800"/>
            </a:lvl1pPr>
            <a:lvl2pPr marL="171374" indent="-171374">
              <a:spcBef>
                <a:spcPts val="1200"/>
              </a:spcBef>
              <a:buFont typeface="Arial" panose="020B0604020202020204" pitchFamily="34" charset="0"/>
              <a:buChar char="•"/>
              <a:defRPr sz="2000"/>
            </a:lvl2pPr>
            <a:lvl3pPr marL="171374" indent="-171374">
              <a:spcBef>
                <a:spcPts val="1200"/>
              </a:spcBef>
              <a:buFont typeface="Arial" panose="020B0604020202020204" pitchFamily="34" charset="0"/>
              <a:buChar char="•"/>
              <a:defRPr sz="2000"/>
            </a:lvl3pPr>
            <a:lvl4pPr marL="171374" indent="-171374">
              <a:spcBef>
                <a:spcPts val="1200"/>
              </a:spcBef>
              <a:buFont typeface="Arial" panose="020B0604020202020204" pitchFamily="34" charset="0"/>
              <a:buChar char="•"/>
              <a:defRPr sz="2000"/>
            </a:lvl4pPr>
            <a:lvl5pPr marL="171374" indent="-171374">
              <a:spcBef>
                <a:spcPts val="1200"/>
              </a:spcBef>
              <a:buFont typeface="Arial" panose="020B0604020202020204" pitchFamily="34" charset="0"/>
              <a:buChar char="•"/>
              <a:defRPr sz="2000"/>
            </a:lvl5pPr>
            <a:lvl6pPr marL="171374" indent="-171374">
              <a:spcBef>
                <a:spcPts val="1200"/>
              </a:spcBef>
              <a:buFont typeface="Arial" panose="020B0604020202020204" pitchFamily="34" charset="0"/>
              <a:buChar char="•"/>
              <a:defRPr sz="2000"/>
            </a:lvl6pPr>
            <a:lvl7pPr marL="171374" indent="-171374">
              <a:spcBef>
                <a:spcPts val="1200"/>
              </a:spcBef>
              <a:buFont typeface="Arial" panose="020B0604020202020204" pitchFamily="34" charset="0"/>
              <a:buChar char="•"/>
              <a:defRPr sz="2000"/>
            </a:lvl7pPr>
            <a:lvl8pPr marL="171374" indent="-171374">
              <a:spcBef>
                <a:spcPts val="1200"/>
              </a:spcBef>
              <a:buFont typeface="Arial" panose="020B0604020202020204" pitchFamily="34" charset="0"/>
              <a:buChar char="•"/>
              <a:defRPr sz="2000"/>
            </a:lvl8pPr>
            <a:lvl9pPr marL="171374" indent="-171374">
              <a:spcBef>
                <a:spcPts val="1200"/>
              </a:spcBef>
              <a:buFont typeface="Arial" panose="020B0604020202020204" pitchFamily="34" charset="0"/>
              <a:buChar char="•"/>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7FD445B-CE94-744E-BC98-BDFB1A049E7A}" type="datetime1">
              <a:rPr lang="en-US" smtClean="0">
                <a:solidFill>
                  <a:srgbClr val="5F5F5F">
                    <a:lumMod val="60000"/>
                    <a:lumOff val="40000"/>
                  </a:srgbClr>
                </a:solidFill>
                <a:latin typeface="Calibri"/>
              </a:rPr>
              <a:t>4/9/18</a:t>
            </a:fld>
            <a:endParaRPr dirty="0">
              <a:solidFill>
                <a:srgbClr val="5F5F5F">
                  <a:lumMod val="60000"/>
                  <a:lumOff val="40000"/>
                </a:srgbClr>
              </a:solidFill>
              <a:latin typeface="Calibri"/>
            </a:endParaRPr>
          </a:p>
        </p:txBody>
      </p:sp>
      <p:sp>
        <p:nvSpPr>
          <p:cNvPr id="6" name="Footer Placeholder 5"/>
          <p:cNvSpPr>
            <a:spLocks noGrp="1"/>
          </p:cNvSpPr>
          <p:nvPr>
            <p:ph type="ftr" sz="quarter" idx="11"/>
          </p:nvPr>
        </p:nvSpPr>
        <p:spPr/>
        <p:txBody>
          <a:bodyPr/>
          <a:lstStyle/>
          <a:p>
            <a:endParaRPr dirty="0">
              <a:solidFill>
                <a:srgbClr val="5F5F5F">
                  <a:lumMod val="60000"/>
                  <a:lumOff val="40000"/>
                </a:srgbClr>
              </a:solidFill>
              <a:latin typeface="Calibri"/>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latin typeface="Calibri"/>
              </a:rPr>
              <a:pPr/>
              <a:t>‹#›</a:t>
            </a:fld>
            <a:endParaRPr dirty="0">
              <a:solidFill>
                <a:srgbClr val="5F5F5F">
                  <a:lumMod val="60000"/>
                  <a:lumOff val="40000"/>
                </a:srgbClr>
              </a:solidFill>
              <a:latin typeface="Calibri"/>
            </a:endParaRPr>
          </a:p>
        </p:txBody>
      </p:sp>
      <p:sp>
        <p:nvSpPr>
          <p:cNvPr id="2" name="Title 1"/>
          <p:cNvSpPr>
            <a:spLocks noGrp="1"/>
          </p:cNvSpPr>
          <p:nvPr>
            <p:ph type="title" hasCustomPrompt="1"/>
          </p:nvPr>
        </p:nvSpPr>
        <p:spPr>
          <a:xfrm>
            <a:off x="760417" y="1524000"/>
            <a:ext cx="4076699" cy="2743200"/>
          </a:xfrm>
        </p:spPr>
        <p:txBody>
          <a:bodyPr anchor="ctr"/>
          <a:lstStyle>
            <a:lvl1pPr algn="r">
              <a:defRPr sz="16700" b="1">
                <a:solidFill>
                  <a:schemeClr val="accent5"/>
                </a:solidFill>
              </a:defRPr>
            </a:lvl1pPr>
          </a:lstStyle>
          <a:p>
            <a:r>
              <a:rPr lang="en-US" dirty="0" smtClean="0"/>
              <a:t>XX</a:t>
            </a:r>
            <a:endParaRPr lang="en-US" dirty="0"/>
          </a:p>
        </p:txBody>
      </p:sp>
    </p:spTree>
    <p:extLst>
      <p:ext uri="{BB962C8B-B14F-4D97-AF65-F5344CB8AC3E}">
        <p14:creationId xmlns:p14="http://schemas.microsoft.com/office/powerpoint/2010/main" val="834429641"/>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9" cy="762000"/>
          </a:xfrm>
        </p:spPr>
        <p:txBody>
          <a:bodyPr anchor="ctr">
            <a:noAutofit/>
          </a:bodyPr>
          <a:lstStyle>
            <a:lvl1pPr marL="0" indent="0">
              <a:spcBef>
                <a:spcPts val="0"/>
              </a:spcBef>
              <a:buNone/>
              <a:defRPr sz="2800" b="1"/>
            </a:lvl1pPr>
            <a:lvl2pPr marL="457006" indent="0">
              <a:buNone/>
              <a:defRPr sz="2000" b="1"/>
            </a:lvl2pPr>
            <a:lvl3pPr marL="914017" indent="0">
              <a:buNone/>
              <a:defRPr sz="1900" b="1"/>
            </a:lvl3pPr>
            <a:lvl4pPr marL="1371026" indent="0">
              <a:buNone/>
              <a:defRPr sz="1600" b="1"/>
            </a:lvl4pPr>
            <a:lvl5pPr marL="1828038" indent="0">
              <a:buNone/>
              <a:defRPr sz="1600" b="1"/>
            </a:lvl5pPr>
            <a:lvl6pPr marL="2285047" indent="0">
              <a:buNone/>
              <a:defRPr sz="1600" b="1"/>
            </a:lvl6pPr>
            <a:lvl7pPr marL="2742058" indent="0">
              <a:buNone/>
              <a:defRPr sz="1600" b="1"/>
            </a:lvl7pPr>
            <a:lvl8pPr marL="3199067" indent="0">
              <a:buNone/>
              <a:defRPr sz="1600" b="1"/>
            </a:lvl8pPr>
            <a:lvl9pPr marL="365607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812" y="2362200"/>
            <a:ext cx="5413249" cy="3581400"/>
          </a:xfrm>
        </p:spPr>
        <p:txBody>
          <a:bodyPr>
            <a:normAutofit/>
          </a:bodyPr>
          <a:lstStyle>
            <a:lvl1pPr>
              <a:defRPr sz="2800"/>
            </a:lvl1pPr>
            <a:lvl2pPr>
              <a:defRPr sz="2400"/>
            </a:lvl2pPr>
            <a:lvl3pPr>
              <a:defRPr sz="2000"/>
            </a:lvl3pPr>
            <a:lvl4pPr>
              <a:defRPr sz="19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4"/>
          <p:cNvSpPr>
            <a:spLocks noGrp="1"/>
          </p:cNvSpPr>
          <p:nvPr>
            <p:ph type="body" sz="quarter" idx="3"/>
          </p:nvPr>
        </p:nvSpPr>
        <p:spPr>
          <a:xfrm>
            <a:off x="6243769" y="1524000"/>
            <a:ext cx="5413249" cy="762000"/>
          </a:xfrm>
        </p:spPr>
        <p:txBody>
          <a:bodyPr anchor="ctr">
            <a:noAutofit/>
          </a:bodyPr>
          <a:lstStyle>
            <a:lvl1pPr marL="0" indent="0">
              <a:spcBef>
                <a:spcPts val="0"/>
              </a:spcBef>
              <a:buNone/>
              <a:defRPr sz="2800" b="1"/>
            </a:lvl1pPr>
            <a:lvl2pPr marL="457006" indent="0">
              <a:buNone/>
              <a:defRPr sz="2000" b="1"/>
            </a:lvl2pPr>
            <a:lvl3pPr marL="914017" indent="0">
              <a:buNone/>
              <a:defRPr sz="1900" b="1"/>
            </a:lvl3pPr>
            <a:lvl4pPr marL="1371026" indent="0">
              <a:buNone/>
              <a:defRPr sz="1600" b="1"/>
            </a:lvl4pPr>
            <a:lvl5pPr marL="1828038" indent="0">
              <a:buNone/>
              <a:defRPr sz="1600" b="1"/>
            </a:lvl5pPr>
            <a:lvl6pPr marL="2285047" indent="0">
              <a:buNone/>
              <a:defRPr sz="1600" b="1"/>
            </a:lvl6pPr>
            <a:lvl7pPr marL="2742058" indent="0">
              <a:buNone/>
              <a:defRPr sz="1600" b="1"/>
            </a:lvl7pPr>
            <a:lvl8pPr marL="3199067" indent="0">
              <a:buNone/>
              <a:defRPr sz="1600" b="1"/>
            </a:lvl8pPr>
            <a:lvl9pPr marL="365607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3769" y="2362200"/>
            <a:ext cx="5413249" cy="3581400"/>
          </a:xfrm>
        </p:spPr>
        <p:txBody>
          <a:bodyPr>
            <a:normAutofit/>
          </a:bodyPr>
          <a:lstStyle>
            <a:lvl1pPr>
              <a:defRPr sz="2800"/>
            </a:lvl1pPr>
            <a:lvl2pPr>
              <a:defRPr sz="2400"/>
            </a:lvl2pPr>
            <a:lvl3pPr>
              <a:defRPr sz="2000"/>
            </a:lvl3pPr>
            <a:lvl4pPr>
              <a:defRPr sz="19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 name="Date Placeholder 6"/>
          <p:cNvSpPr>
            <a:spLocks noGrp="1"/>
          </p:cNvSpPr>
          <p:nvPr>
            <p:ph type="dt" sz="half" idx="10"/>
          </p:nvPr>
        </p:nvSpPr>
        <p:spPr/>
        <p:txBody>
          <a:bodyPr/>
          <a:lstStyle/>
          <a:p>
            <a:fld id="{575CF060-50EC-D14D-894E-895933902651}" type="datetime1">
              <a:rPr lang="en-US" smtClean="0">
                <a:solidFill>
                  <a:srgbClr val="5F5F5F">
                    <a:lumMod val="60000"/>
                    <a:lumOff val="40000"/>
                  </a:srgbClr>
                </a:solidFill>
                <a:latin typeface="Calibri"/>
              </a:rPr>
              <a:t>4/9/18</a:t>
            </a:fld>
            <a:endParaRPr dirty="0">
              <a:solidFill>
                <a:srgbClr val="5F5F5F">
                  <a:lumMod val="60000"/>
                  <a:lumOff val="40000"/>
                </a:srgbClr>
              </a:solidFill>
              <a:latin typeface="Calibri"/>
            </a:endParaRPr>
          </a:p>
        </p:txBody>
      </p:sp>
      <p:sp>
        <p:nvSpPr>
          <p:cNvPr id="8" name="Footer Placeholder 7"/>
          <p:cNvSpPr>
            <a:spLocks noGrp="1"/>
          </p:cNvSpPr>
          <p:nvPr>
            <p:ph type="ftr" sz="quarter" idx="11"/>
          </p:nvPr>
        </p:nvSpPr>
        <p:spPr/>
        <p:txBody>
          <a:bodyPr/>
          <a:lstStyle/>
          <a:p>
            <a:endParaRPr dirty="0">
              <a:solidFill>
                <a:srgbClr val="5F5F5F">
                  <a:lumMod val="60000"/>
                  <a:lumOff val="40000"/>
                </a:srgbClr>
              </a:solidFill>
              <a:latin typeface="Calibri"/>
            </a:endParaRPr>
          </a:p>
        </p:txBody>
      </p:sp>
      <p:sp>
        <p:nvSpPr>
          <p:cNvPr id="9" name="Slide Number Placeholder 8"/>
          <p:cNvSpPr>
            <a:spLocks noGrp="1"/>
          </p:cNvSpPr>
          <p:nvPr>
            <p:ph type="sldNum" sz="quarter" idx="12"/>
          </p:nvPr>
        </p:nvSpPr>
        <p:spPr/>
        <p:txBody>
          <a:bodyPr/>
          <a:lstStyle/>
          <a:p>
            <a:fld id="{C51EAA63-D034-42AE-91FA-B13B9518C7BE}" type="slidenum">
              <a:rPr>
                <a:solidFill>
                  <a:srgbClr val="5F5F5F">
                    <a:lumMod val="60000"/>
                    <a:lumOff val="40000"/>
                  </a:srgbClr>
                </a:solidFill>
                <a:latin typeface="Calibri"/>
              </a:rPr>
              <a:pPr/>
              <a:t>‹#›</a:t>
            </a:fld>
            <a:endParaRPr dirty="0">
              <a:solidFill>
                <a:srgbClr val="5F5F5F">
                  <a:lumMod val="60000"/>
                  <a:lumOff val="40000"/>
                </a:srgbClr>
              </a:solidFill>
              <a:latin typeface="Calibri"/>
            </a:endParaRPr>
          </a:p>
        </p:txBody>
      </p:sp>
      <p:sp>
        <p:nvSpPr>
          <p:cNvPr id="11" name="Title 10"/>
          <p:cNvSpPr>
            <a:spLocks noGrp="1"/>
          </p:cNvSpPr>
          <p:nvPr>
            <p:ph type="title"/>
          </p:nvPr>
        </p:nvSpPr>
        <p:spPr/>
        <p:txBody>
          <a:bodyPr/>
          <a:lstStyle>
            <a:lvl1pPr>
              <a:defRPr sz="3600"/>
            </a:lvl1pPr>
          </a:lstStyle>
          <a:p>
            <a:r>
              <a:rPr lang="en-US" dirty="0" smtClean="0"/>
              <a:t>Click to edit Master title style</a:t>
            </a:r>
            <a:endParaRPr dirty="0"/>
          </a:p>
        </p:txBody>
      </p:sp>
    </p:spTree>
    <p:extLst>
      <p:ext uri="{BB962C8B-B14F-4D97-AF65-F5344CB8AC3E}">
        <p14:creationId xmlns:p14="http://schemas.microsoft.com/office/powerpoint/2010/main" val="2212156200"/>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3A47D96-EB17-D244-A2B6-1763AF082549}" type="datetime1">
              <a:rPr lang="en-US" smtClean="0">
                <a:solidFill>
                  <a:srgbClr val="5F5F5F">
                    <a:lumMod val="60000"/>
                    <a:lumOff val="40000"/>
                  </a:srgbClr>
                </a:solidFill>
                <a:latin typeface="Calibri"/>
              </a:rPr>
              <a:t>4/9/18</a:t>
            </a:fld>
            <a:endParaRPr dirty="0">
              <a:solidFill>
                <a:srgbClr val="5F5F5F">
                  <a:lumMod val="60000"/>
                  <a:lumOff val="40000"/>
                </a:srgbClr>
              </a:solidFill>
              <a:latin typeface="Calibri"/>
            </a:endParaRPr>
          </a:p>
        </p:txBody>
      </p:sp>
      <p:sp>
        <p:nvSpPr>
          <p:cNvPr id="4" name="Footer Placeholder 3"/>
          <p:cNvSpPr>
            <a:spLocks noGrp="1"/>
          </p:cNvSpPr>
          <p:nvPr>
            <p:ph type="ftr" sz="quarter" idx="11"/>
          </p:nvPr>
        </p:nvSpPr>
        <p:spPr/>
        <p:txBody>
          <a:bodyPr/>
          <a:lstStyle/>
          <a:p>
            <a:endParaRPr dirty="0">
              <a:solidFill>
                <a:srgbClr val="5F5F5F">
                  <a:lumMod val="60000"/>
                  <a:lumOff val="40000"/>
                </a:srgbClr>
              </a:solidFill>
              <a:latin typeface="Calibri"/>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F5F5F">
                    <a:lumMod val="60000"/>
                    <a:lumOff val="40000"/>
                  </a:srgbClr>
                </a:solidFill>
                <a:latin typeface="Calibri"/>
              </a:rPr>
              <a:pPr/>
              <a:t>‹#›</a:t>
            </a:fld>
            <a:endParaRPr dirty="0">
              <a:solidFill>
                <a:srgbClr val="5F5F5F">
                  <a:lumMod val="60000"/>
                  <a:lumOff val="40000"/>
                </a:srgbClr>
              </a:solidFill>
              <a:latin typeface="Calibri"/>
            </a:endParaRPr>
          </a:p>
        </p:txBody>
      </p:sp>
      <p:sp>
        <p:nvSpPr>
          <p:cNvPr id="2" name="Title 1"/>
          <p:cNvSpPr>
            <a:spLocks noGrp="1"/>
          </p:cNvSpPr>
          <p:nvPr>
            <p:ph type="title"/>
          </p:nvPr>
        </p:nvSpPr>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1153827625"/>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E9FF86-72EF-D048-AB46-8E10E6D405CC}" type="datetime1">
              <a:rPr lang="en-US" smtClean="0">
                <a:solidFill>
                  <a:srgbClr val="5F5F5F">
                    <a:lumMod val="60000"/>
                    <a:lumOff val="40000"/>
                  </a:srgbClr>
                </a:solidFill>
                <a:latin typeface="Calibri"/>
              </a:rPr>
              <a:t>4/9/18</a:t>
            </a:fld>
            <a:endParaRPr dirty="0">
              <a:solidFill>
                <a:srgbClr val="5F5F5F">
                  <a:lumMod val="60000"/>
                  <a:lumOff val="40000"/>
                </a:srgbClr>
              </a:solidFill>
              <a:latin typeface="Calibri"/>
            </a:endParaRPr>
          </a:p>
        </p:txBody>
      </p:sp>
      <p:sp>
        <p:nvSpPr>
          <p:cNvPr id="4" name="Footer Placeholder 3"/>
          <p:cNvSpPr>
            <a:spLocks noGrp="1"/>
          </p:cNvSpPr>
          <p:nvPr>
            <p:ph type="ftr" sz="quarter" idx="11"/>
          </p:nvPr>
        </p:nvSpPr>
        <p:spPr/>
        <p:txBody>
          <a:bodyPr/>
          <a:lstStyle/>
          <a:p>
            <a:endParaRPr dirty="0">
              <a:solidFill>
                <a:srgbClr val="5F5F5F">
                  <a:lumMod val="60000"/>
                  <a:lumOff val="40000"/>
                </a:srgbClr>
              </a:solidFill>
              <a:latin typeface="Calibri"/>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F5F5F">
                    <a:lumMod val="60000"/>
                    <a:lumOff val="40000"/>
                  </a:srgbClr>
                </a:solidFill>
                <a:latin typeface="Calibri"/>
              </a:rPr>
              <a:pPr/>
              <a:t>‹#›</a:t>
            </a:fld>
            <a:endParaRPr dirty="0">
              <a:solidFill>
                <a:srgbClr val="5F5F5F">
                  <a:lumMod val="60000"/>
                  <a:lumOff val="40000"/>
                </a:srgbClr>
              </a:solidFill>
              <a:latin typeface="Calibri"/>
            </a:endParaRPr>
          </a:p>
        </p:txBody>
      </p:sp>
      <p:sp>
        <p:nvSpPr>
          <p:cNvPr id="6" name="Text Placeholder 12"/>
          <p:cNvSpPr>
            <a:spLocks noGrp="1"/>
          </p:cNvSpPr>
          <p:nvPr>
            <p:ph type="body" sz="quarter" idx="13" hasCustomPrompt="1"/>
          </p:nvPr>
        </p:nvSpPr>
        <p:spPr>
          <a:xfrm>
            <a:off x="531814" y="1373746"/>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lvl1pPr>
              <a:defRPr sz="3600"/>
            </a:lvl1pPr>
          </a:lstStyle>
          <a:p>
            <a:r>
              <a:rPr lang="en-US" dirty="0" smtClean="0"/>
              <a:t>Click to edit Master title style</a:t>
            </a:r>
            <a:endParaRPr dirty="0"/>
          </a:p>
        </p:txBody>
      </p:sp>
    </p:spTree>
    <p:extLst>
      <p:ext uri="{BB962C8B-B14F-4D97-AF65-F5344CB8AC3E}">
        <p14:creationId xmlns:p14="http://schemas.microsoft.com/office/powerpoint/2010/main" val="3729175514"/>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EC6810-3B87-9741-8889-CD7D6AD4C2DD}" type="datetime1">
              <a:rPr lang="en-US" smtClean="0">
                <a:solidFill>
                  <a:srgbClr val="5F5F5F">
                    <a:lumMod val="60000"/>
                    <a:lumOff val="40000"/>
                  </a:srgbClr>
                </a:solidFill>
                <a:latin typeface="Calibri"/>
              </a:rPr>
              <a:t>4/9/18</a:t>
            </a:fld>
            <a:endParaRPr dirty="0">
              <a:solidFill>
                <a:srgbClr val="5F5F5F">
                  <a:lumMod val="60000"/>
                  <a:lumOff val="40000"/>
                </a:srgbClr>
              </a:solidFill>
              <a:latin typeface="Calibri"/>
            </a:endParaRPr>
          </a:p>
        </p:txBody>
      </p:sp>
      <p:sp>
        <p:nvSpPr>
          <p:cNvPr id="3" name="Footer Placeholder 2"/>
          <p:cNvSpPr>
            <a:spLocks noGrp="1"/>
          </p:cNvSpPr>
          <p:nvPr>
            <p:ph type="ftr" sz="quarter" idx="11"/>
          </p:nvPr>
        </p:nvSpPr>
        <p:spPr/>
        <p:txBody>
          <a:bodyPr/>
          <a:lstStyle/>
          <a:p>
            <a:endParaRPr dirty="0">
              <a:solidFill>
                <a:srgbClr val="5F5F5F">
                  <a:lumMod val="60000"/>
                  <a:lumOff val="40000"/>
                </a:srgbClr>
              </a:solidFill>
              <a:latin typeface="Calibri"/>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lumMod val="60000"/>
                    <a:lumOff val="40000"/>
                  </a:srgbClr>
                </a:solidFill>
                <a:latin typeface="Calibri"/>
              </a:rPr>
              <a:pPr/>
              <a:t>‹#›</a:t>
            </a:fld>
            <a:endParaRPr dirty="0">
              <a:solidFill>
                <a:srgbClr val="5F5F5F">
                  <a:lumMod val="60000"/>
                  <a:lumOff val="40000"/>
                </a:srgbClr>
              </a:solidFill>
              <a:latin typeface="Calibri"/>
            </a:endParaRPr>
          </a:p>
        </p:txBody>
      </p:sp>
    </p:spTree>
    <p:extLst>
      <p:ext uri="{BB962C8B-B14F-4D97-AF65-F5344CB8AC3E}">
        <p14:creationId xmlns:p14="http://schemas.microsoft.com/office/powerpoint/2010/main" val="1628613966"/>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8" y="1524000"/>
            <a:ext cx="7391549" cy="4419600"/>
          </a:xfrm>
        </p:spPr>
        <p:txBody>
          <a:bodyPr>
            <a:normAutofit/>
          </a:bodyPr>
          <a:lstStyle>
            <a:lvl1pPr>
              <a:defRPr sz="2800"/>
            </a:lvl1pPr>
            <a:lvl2pPr>
              <a:defRPr sz="2400"/>
            </a:lvl2pPr>
            <a:lvl3pPr>
              <a:defRPr sz="2000"/>
            </a:lvl3pPr>
            <a:lvl4pPr>
              <a:defRPr sz="19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Text Placeholder 3"/>
          <p:cNvSpPr>
            <a:spLocks noGrp="1"/>
          </p:cNvSpPr>
          <p:nvPr>
            <p:ph type="body" sz="half" idx="2"/>
          </p:nvPr>
        </p:nvSpPr>
        <p:spPr>
          <a:xfrm>
            <a:off x="8151812" y="1524001"/>
            <a:ext cx="3505202" cy="4419600"/>
          </a:xfrm>
        </p:spPr>
        <p:txBody>
          <a:bodyPr>
            <a:noAutofit/>
          </a:bodyPr>
          <a:lstStyle>
            <a:lvl1pPr marL="0" indent="0">
              <a:buNone/>
              <a:defRPr sz="2000"/>
            </a:lvl1pPr>
            <a:lvl2pPr marL="457006" indent="0">
              <a:buNone/>
              <a:defRPr sz="1200"/>
            </a:lvl2pPr>
            <a:lvl3pPr marL="914017" indent="0">
              <a:buNone/>
              <a:defRPr sz="1100"/>
            </a:lvl3pPr>
            <a:lvl4pPr marL="1371026" indent="0">
              <a:buNone/>
              <a:defRPr sz="900"/>
            </a:lvl4pPr>
            <a:lvl5pPr marL="1828038" indent="0">
              <a:buNone/>
              <a:defRPr sz="900"/>
            </a:lvl5pPr>
            <a:lvl6pPr marL="2285047" indent="0">
              <a:buNone/>
              <a:defRPr sz="900"/>
            </a:lvl6pPr>
            <a:lvl7pPr marL="2742058" indent="0">
              <a:buNone/>
              <a:defRPr sz="900"/>
            </a:lvl7pPr>
            <a:lvl8pPr marL="3199067" indent="0">
              <a:buNone/>
              <a:defRPr sz="900"/>
            </a:lvl8pPr>
            <a:lvl9pPr marL="3656077"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F2900D-85CD-0F4D-B580-2473D0432080}" type="datetime1">
              <a:rPr lang="en-US" smtClean="0">
                <a:solidFill>
                  <a:srgbClr val="5F5F5F">
                    <a:lumMod val="60000"/>
                    <a:lumOff val="40000"/>
                  </a:srgbClr>
                </a:solidFill>
                <a:latin typeface="Calibri"/>
              </a:rPr>
              <a:t>4/9/18</a:t>
            </a:fld>
            <a:endParaRPr dirty="0">
              <a:solidFill>
                <a:srgbClr val="5F5F5F">
                  <a:lumMod val="60000"/>
                  <a:lumOff val="40000"/>
                </a:srgbClr>
              </a:solidFill>
              <a:latin typeface="Calibri"/>
            </a:endParaRPr>
          </a:p>
        </p:txBody>
      </p:sp>
      <p:sp>
        <p:nvSpPr>
          <p:cNvPr id="6" name="Footer Placeholder 5"/>
          <p:cNvSpPr>
            <a:spLocks noGrp="1"/>
          </p:cNvSpPr>
          <p:nvPr>
            <p:ph type="ftr" sz="quarter" idx="11"/>
          </p:nvPr>
        </p:nvSpPr>
        <p:spPr/>
        <p:txBody>
          <a:bodyPr/>
          <a:lstStyle/>
          <a:p>
            <a:endParaRPr dirty="0">
              <a:solidFill>
                <a:srgbClr val="5F5F5F">
                  <a:lumMod val="60000"/>
                  <a:lumOff val="40000"/>
                </a:srgbClr>
              </a:solidFill>
              <a:latin typeface="Calibri"/>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latin typeface="Calibri"/>
              </a:rPr>
              <a:pPr/>
              <a:t>‹#›</a:t>
            </a:fld>
            <a:endParaRPr dirty="0">
              <a:solidFill>
                <a:srgbClr val="5F5F5F">
                  <a:lumMod val="60000"/>
                  <a:lumOff val="40000"/>
                </a:srgbClr>
              </a:solidFill>
              <a:latin typeface="Calibri"/>
            </a:endParaRPr>
          </a:p>
        </p:txBody>
      </p:sp>
      <p:sp>
        <p:nvSpPr>
          <p:cNvPr id="8" name="Title 7"/>
          <p:cNvSpPr>
            <a:spLocks noGrp="1"/>
          </p:cNvSpPr>
          <p:nvPr>
            <p:ph type="title"/>
          </p:nvPr>
        </p:nvSpPr>
        <p:spPr/>
        <p:txBody>
          <a:bodyPr/>
          <a:lstStyle>
            <a:lvl1pPr>
              <a:defRPr sz="3600"/>
            </a:lvl1pPr>
          </a:lstStyle>
          <a:p>
            <a:r>
              <a:rPr lang="en-US" dirty="0" smtClean="0"/>
              <a:t>Click to edit Master title style</a:t>
            </a:r>
            <a:endParaRPr dirty="0"/>
          </a:p>
        </p:txBody>
      </p:sp>
    </p:spTree>
    <p:extLst>
      <p:ext uri="{BB962C8B-B14F-4D97-AF65-F5344CB8AC3E}">
        <p14:creationId xmlns:p14="http://schemas.microsoft.com/office/powerpoint/2010/main" val="2544445508"/>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11" name="TextBox 10"/>
          <p:cNvSpPr txBox="1"/>
          <p:nvPr/>
        </p:nvSpPr>
        <p:spPr>
          <a:xfrm>
            <a:off x="5989648" y="6556248"/>
            <a:ext cx="2787651" cy="182880"/>
          </a:xfrm>
          <a:prstGeom prst="rect">
            <a:avLst/>
          </a:prstGeom>
          <a:noFill/>
        </p:spPr>
        <p:txBody>
          <a:bodyPr wrap="none" lIns="0" tIns="0" rIns="0" bIns="0" rtlCol="0" anchor="ctr" anchorCtr="0">
            <a:noAutofit/>
          </a:bodyPr>
          <a:lstStyle/>
          <a:p>
            <a:pPr defTabSz="1218580"/>
            <a:r>
              <a:rPr sz="800" dirty="0">
                <a:solidFill>
                  <a:srgbClr val="5F5F5F">
                    <a:lumMod val="60000"/>
                    <a:lumOff val="40000"/>
                  </a:srgbClr>
                </a:solidFill>
                <a:latin typeface="Calibri"/>
              </a:rPr>
              <a:t>Copyright © </a:t>
            </a:r>
            <a:r>
              <a:rPr lang="is-IS" sz="800" dirty="0" smtClean="0">
                <a:solidFill>
                  <a:srgbClr val="5F5F5F">
                    <a:lumMod val="60000"/>
                    <a:lumOff val="40000"/>
                  </a:srgbClr>
                </a:solidFill>
                <a:latin typeface="Calibri"/>
              </a:rPr>
              <a:t>2016</a:t>
            </a:r>
            <a:r>
              <a:rPr sz="800" dirty="0" smtClean="0">
                <a:solidFill>
                  <a:srgbClr val="5F5F5F">
                    <a:lumMod val="60000"/>
                    <a:lumOff val="40000"/>
                  </a:srgbClr>
                </a:solidFill>
                <a:latin typeface="Calibri"/>
              </a:rPr>
              <a:t> </a:t>
            </a:r>
            <a:r>
              <a:rPr sz="800" dirty="0">
                <a:solidFill>
                  <a:srgbClr val="5F5F5F">
                    <a:lumMod val="60000"/>
                    <a:lumOff val="40000"/>
                  </a:srgbClr>
                </a:solidFill>
                <a:latin typeface="Calibri"/>
              </a:rPr>
              <a:t>Oracle and/or its affiliates. All rights reserved.  |</a:t>
            </a:r>
          </a:p>
        </p:txBody>
      </p:sp>
      <p:sp>
        <p:nvSpPr>
          <p:cNvPr id="2" name="Title 1"/>
          <p:cNvSpPr>
            <a:spLocks noGrp="1"/>
          </p:cNvSpPr>
          <p:nvPr>
            <p:ph type="ctrTitle"/>
          </p:nvPr>
        </p:nvSpPr>
        <p:spPr>
          <a:xfrm>
            <a:off x="531818" y="739786"/>
            <a:ext cx="11125199" cy="1470025"/>
          </a:xfrm>
        </p:spPr>
        <p:txBody>
          <a:bodyPr/>
          <a:lstStyle>
            <a:lvl1pPr>
              <a:lnSpc>
                <a:spcPct val="80000"/>
              </a:lnSpc>
              <a:defRPr sz="4800"/>
            </a:lvl1pPr>
          </a:lstStyle>
          <a:p>
            <a:r>
              <a:rPr lang="en-US"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006" indent="0" algn="ctr">
              <a:buNone/>
              <a:defRPr>
                <a:solidFill>
                  <a:schemeClr val="tx1">
                    <a:tint val="75000"/>
                  </a:schemeClr>
                </a:solidFill>
              </a:defRPr>
            </a:lvl2pPr>
            <a:lvl3pPr marL="914017" indent="0" algn="ctr">
              <a:buNone/>
              <a:defRPr>
                <a:solidFill>
                  <a:schemeClr val="tx1">
                    <a:tint val="75000"/>
                  </a:schemeClr>
                </a:solidFill>
              </a:defRPr>
            </a:lvl3pPr>
            <a:lvl4pPr marL="1371026" indent="0" algn="ctr">
              <a:buNone/>
              <a:defRPr>
                <a:solidFill>
                  <a:schemeClr val="tx1">
                    <a:tint val="75000"/>
                  </a:schemeClr>
                </a:solidFill>
              </a:defRPr>
            </a:lvl4pPr>
            <a:lvl5pPr marL="1828038" indent="0" algn="ctr">
              <a:buNone/>
              <a:defRPr>
                <a:solidFill>
                  <a:schemeClr val="tx1">
                    <a:tint val="75000"/>
                  </a:schemeClr>
                </a:solidFill>
              </a:defRPr>
            </a:lvl5pPr>
            <a:lvl6pPr marL="2285047" indent="0" algn="ctr">
              <a:buNone/>
              <a:defRPr>
                <a:solidFill>
                  <a:schemeClr val="tx1">
                    <a:tint val="75000"/>
                  </a:schemeClr>
                </a:solidFill>
              </a:defRPr>
            </a:lvl6pPr>
            <a:lvl7pPr marL="2742058" indent="0" algn="ctr">
              <a:buNone/>
              <a:defRPr>
                <a:solidFill>
                  <a:schemeClr val="tx1">
                    <a:tint val="75000"/>
                  </a:schemeClr>
                </a:solidFill>
              </a:defRPr>
            </a:lvl7pPr>
            <a:lvl8pPr marL="3199067" indent="0" algn="ctr">
              <a:buNone/>
              <a:defRPr>
                <a:solidFill>
                  <a:schemeClr val="tx1">
                    <a:tint val="75000"/>
                  </a:schemeClr>
                </a:solidFill>
              </a:defRPr>
            </a:lvl8pPr>
            <a:lvl9pPr marL="3656077"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E0E5D947-9A23-9844-A8E0-86E63C6892CA}" type="datetime1">
              <a:rPr lang="en-US" smtClean="0">
                <a:solidFill>
                  <a:srgbClr val="5F5F5F">
                    <a:lumMod val="60000"/>
                    <a:lumOff val="40000"/>
                  </a:srgbClr>
                </a:solidFill>
                <a:latin typeface="Calibri"/>
              </a:rPr>
              <a:t>4/9/18</a:t>
            </a:fld>
            <a:endParaRPr dirty="0">
              <a:solidFill>
                <a:srgbClr val="5F5F5F">
                  <a:lumMod val="60000"/>
                  <a:lumOff val="40000"/>
                </a:srgbClr>
              </a:solidFill>
              <a:latin typeface="Calibri"/>
            </a:endParaRPr>
          </a:p>
        </p:txBody>
      </p:sp>
      <p:sp>
        <p:nvSpPr>
          <p:cNvPr id="5" name="Footer Placeholder 4"/>
          <p:cNvSpPr>
            <a:spLocks noGrp="1"/>
          </p:cNvSpPr>
          <p:nvPr>
            <p:ph type="ftr" sz="quarter" idx="11"/>
          </p:nvPr>
        </p:nvSpPr>
        <p:spPr/>
        <p:txBody>
          <a:bodyPr/>
          <a:lstStyle/>
          <a:p>
            <a:endParaRPr dirty="0">
              <a:solidFill>
                <a:srgbClr val="5F5F5F">
                  <a:lumMod val="60000"/>
                  <a:lumOff val="40000"/>
                </a:srgbClr>
              </a:solidFill>
              <a:latin typeface="Calibri"/>
            </a:endParaRPr>
          </a:p>
        </p:txBody>
      </p:sp>
      <p:sp>
        <p:nvSpPr>
          <p:cNvPr id="6" name="Slide Number Placeholder 5"/>
          <p:cNvSpPr>
            <a:spLocks noGrp="1"/>
          </p:cNvSpPr>
          <p:nvPr>
            <p:ph type="sldNum" sz="quarter" idx="12"/>
          </p:nvPr>
        </p:nvSpPr>
        <p:spPr>
          <a:xfrm>
            <a:off x="11276017" y="6934200"/>
            <a:ext cx="381661" cy="182880"/>
          </a:xfrm>
        </p:spPr>
        <p:txBody>
          <a:bodyPr/>
          <a:lstStyle/>
          <a:p>
            <a:fld id="{C51EAA63-D034-42AE-91FA-B13B9518C7BE}" type="slidenum">
              <a:rPr>
                <a:solidFill>
                  <a:srgbClr val="5F5F5F">
                    <a:lumMod val="60000"/>
                    <a:lumOff val="40000"/>
                  </a:srgbClr>
                </a:solidFill>
                <a:latin typeface="Calibri"/>
              </a:rPr>
              <a:pPr/>
              <a:t>‹#›</a:t>
            </a:fld>
            <a:endParaRPr dirty="0">
              <a:solidFill>
                <a:srgbClr val="5F5F5F">
                  <a:lumMod val="60000"/>
                  <a:lumOff val="40000"/>
                </a:srgbClr>
              </a:solidFill>
              <a:latin typeface="Calibri"/>
            </a:endParaRPr>
          </a:p>
        </p:txBody>
      </p:sp>
      <p:pic>
        <p:nvPicPr>
          <p:cNvPr id="13" name="Picture 12" descr="1.5X red tab for PPT.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ltGray">
          <a:xfrm>
            <a:off x="531817" y="6268267"/>
            <a:ext cx="1610255" cy="589743"/>
          </a:xfrm>
          <a:prstGeom prst="rect">
            <a:avLst/>
          </a:prstGeom>
        </p:spPr>
      </p:pic>
    </p:spTree>
    <p:extLst>
      <p:ext uri="{BB962C8B-B14F-4D97-AF65-F5344CB8AC3E}">
        <p14:creationId xmlns:p14="http://schemas.microsoft.com/office/powerpoint/2010/main" val="572696353"/>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8" y="1524000"/>
            <a:ext cx="6095999" cy="4416725"/>
          </a:xfrm>
          <a:solidFill>
            <a:schemeClr val="bg2"/>
          </a:solidFill>
        </p:spPr>
        <p:txBody>
          <a:bodyPr tIns="182803">
            <a:normAutofit/>
          </a:bodyPr>
          <a:lstStyle>
            <a:lvl1pPr marL="0" indent="0" algn="ctr">
              <a:buNone/>
              <a:defRPr sz="2400"/>
            </a:lvl1pPr>
            <a:lvl2pPr marL="457006" indent="0">
              <a:buNone/>
              <a:defRPr sz="2800"/>
            </a:lvl2pPr>
            <a:lvl3pPr marL="914017" indent="0">
              <a:buNone/>
              <a:defRPr sz="2400"/>
            </a:lvl3pPr>
            <a:lvl4pPr marL="1371026" indent="0">
              <a:buNone/>
              <a:defRPr sz="2000"/>
            </a:lvl4pPr>
            <a:lvl5pPr marL="1828038" indent="0">
              <a:buNone/>
              <a:defRPr sz="2000"/>
            </a:lvl5pPr>
            <a:lvl6pPr marL="2285047" indent="0">
              <a:buNone/>
              <a:defRPr sz="2000"/>
            </a:lvl6pPr>
            <a:lvl7pPr marL="2742058" indent="0">
              <a:buNone/>
              <a:defRPr sz="2000"/>
            </a:lvl7pPr>
            <a:lvl8pPr marL="3199067" indent="0">
              <a:buNone/>
              <a:defRPr sz="2000"/>
            </a:lvl8pPr>
            <a:lvl9pPr marL="3656077"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7008818" y="1524000"/>
            <a:ext cx="4648201" cy="4419600"/>
          </a:xfrm>
        </p:spPr>
        <p:txBody>
          <a:bodyPr>
            <a:noAutofit/>
          </a:bodyPr>
          <a:lstStyle>
            <a:lvl1pPr marL="0" indent="0">
              <a:buNone/>
              <a:defRPr sz="2000"/>
            </a:lvl1pPr>
            <a:lvl2pPr marL="457006" indent="0">
              <a:buNone/>
              <a:defRPr sz="1200"/>
            </a:lvl2pPr>
            <a:lvl3pPr marL="914017" indent="0">
              <a:buNone/>
              <a:defRPr sz="1100"/>
            </a:lvl3pPr>
            <a:lvl4pPr marL="1371026" indent="0">
              <a:buNone/>
              <a:defRPr sz="900"/>
            </a:lvl4pPr>
            <a:lvl5pPr marL="1828038" indent="0">
              <a:buNone/>
              <a:defRPr sz="900"/>
            </a:lvl5pPr>
            <a:lvl6pPr marL="2285047" indent="0">
              <a:buNone/>
              <a:defRPr sz="900"/>
            </a:lvl6pPr>
            <a:lvl7pPr marL="2742058" indent="0">
              <a:buNone/>
              <a:defRPr sz="900"/>
            </a:lvl7pPr>
            <a:lvl8pPr marL="3199067" indent="0">
              <a:buNone/>
              <a:defRPr sz="900"/>
            </a:lvl8pPr>
            <a:lvl9pPr marL="3656077"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957ECF-75C0-844E-8AA5-9830DBCF7C2B}" type="datetime1">
              <a:rPr lang="en-US" smtClean="0">
                <a:solidFill>
                  <a:srgbClr val="5F5F5F">
                    <a:lumMod val="60000"/>
                    <a:lumOff val="40000"/>
                  </a:srgbClr>
                </a:solidFill>
                <a:latin typeface="Calibri"/>
              </a:rPr>
              <a:t>4/9/18</a:t>
            </a:fld>
            <a:endParaRPr dirty="0">
              <a:solidFill>
                <a:srgbClr val="5F5F5F">
                  <a:lumMod val="60000"/>
                  <a:lumOff val="40000"/>
                </a:srgbClr>
              </a:solidFill>
              <a:latin typeface="Calibri"/>
            </a:endParaRPr>
          </a:p>
        </p:txBody>
      </p:sp>
      <p:sp>
        <p:nvSpPr>
          <p:cNvPr id="6" name="Footer Placeholder 5"/>
          <p:cNvSpPr>
            <a:spLocks noGrp="1"/>
          </p:cNvSpPr>
          <p:nvPr>
            <p:ph type="ftr" sz="quarter" idx="11"/>
          </p:nvPr>
        </p:nvSpPr>
        <p:spPr/>
        <p:txBody>
          <a:bodyPr/>
          <a:lstStyle/>
          <a:p>
            <a:endParaRPr dirty="0">
              <a:solidFill>
                <a:srgbClr val="5F5F5F">
                  <a:lumMod val="60000"/>
                  <a:lumOff val="40000"/>
                </a:srgbClr>
              </a:solidFill>
              <a:latin typeface="Calibri"/>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latin typeface="Calibri"/>
              </a:rPr>
              <a:pPr/>
              <a:t>‹#›</a:t>
            </a:fld>
            <a:endParaRPr dirty="0">
              <a:solidFill>
                <a:srgbClr val="5F5F5F">
                  <a:lumMod val="60000"/>
                  <a:lumOff val="40000"/>
                </a:srgbClr>
              </a:solidFill>
              <a:latin typeface="Calibri"/>
            </a:endParaRPr>
          </a:p>
        </p:txBody>
      </p:sp>
      <p:sp>
        <p:nvSpPr>
          <p:cNvPr id="8" name="Title 7"/>
          <p:cNvSpPr>
            <a:spLocks noGrp="1"/>
          </p:cNvSpPr>
          <p:nvPr>
            <p:ph type="title"/>
          </p:nvPr>
        </p:nvSpPr>
        <p:spPr/>
        <p:txBody>
          <a:bodyPr/>
          <a:lstStyle>
            <a:lvl1pPr>
              <a:defRPr sz="3600"/>
            </a:lvl1pPr>
          </a:lstStyle>
          <a:p>
            <a:r>
              <a:rPr lang="en-US" dirty="0" smtClean="0"/>
              <a:t>Click to edit Master title style</a:t>
            </a:r>
            <a:endParaRPr dirty="0"/>
          </a:p>
        </p:txBody>
      </p:sp>
    </p:spTree>
    <p:extLst>
      <p:ext uri="{BB962C8B-B14F-4D97-AF65-F5344CB8AC3E}">
        <p14:creationId xmlns:p14="http://schemas.microsoft.com/office/powerpoint/2010/main" val="275011978"/>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2" y="1524000"/>
            <a:ext cx="5413249" cy="3474720"/>
          </a:xfrm>
          <a:solidFill>
            <a:schemeClr val="bg2"/>
          </a:solidFill>
        </p:spPr>
        <p:txBody>
          <a:bodyPr tIns="182803">
            <a:normAutofit/>
          </a:bodyPr>
          <a:lstStyle>
            <a:lvl1pPr marL="0" indent="0" algn="ctr">
              <a:buNone/>
              <a:defRPr sz="2400"/>
            </a:lvl1pPr>
            <a:lvl2pPr marL="457006" indent="0">
              <a:buNone/>
              <a:defRPr sz="2800"/>
            </a:lvl2pPr>
            <a:lvl3pPr marL="914017" indent="0">
              <a:buNone/>
              <a:defRPr sz="2400"/>
            </a:lvl3pPr>
            <a:lvl4pPr marL="1371026" indent="0">
              <a:buNone/>
              <a:defRPr sz="2000"/>
            </a:lvl4pPr>
            <a:lvl5pPr marL="1828038" indent="0">
              <a:buNone/>
              <a:defRPr sz="2000"/>
            </a:lvl5pPr>
            <a:lvl6pPr marL="2285047" indent="0">
              <a:buNone/>
              <a:defRPr sz="2000"/>
            </a:lvl6pPr>
            <a:lvl7pPr marL="2742058" indent="0">
              <a:buNone/>
              <a:defRPr sz="2000"/>
            </a:lvl7pPr>
            <a:lvl8pPr marL="3199067" indent="0">
              <a:buNone/>
              <a:defRPr sz="2000"/>
            </a:lvl8pPr>
            <a:lvl9pPr marL="3656077"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531814" y="5105400"/>
            <a:ext cx="5410200" cy="838200"/>
          </a:xfrm>
        </p:spPr>
        <p:txBody>
          <a:bodyPr>
            <a:noAutofit/>
          </a:bodyPr>
          <a:lstStyle>
            <a:lvl1pPr marL="0" indent="0">
              <a:buNone/>
              <a:defRPr sz="1900"/>
            </a:lvl1pPr>
            <a:lvl2pPr marL="457006" indent="0">
              <a:buNone/>
              <a:defRPr sz="1200"/>
            </a:lvl2pPr>
            <a:lvl3pPr marL="914017" indent="0">
              <a:buNone/>
              <a:defRPr sz="1100"/>
            </a:lvl3pPr>
            <a:lvl4pPr marL="1371026" indent="0">
              <a:buNone/>
              <a:defRPr sz="900"/>
            </a:lvl4pPr>
            <a:lvl5pPr marL="1828038" indent="0">
              <a:buNone/>
              <a:defRPr sz="900"/>
            </a:lvl5pPr>
            <a:lvl6pPr marL="2285047" indent="0">
              <a:buNone/>
              <a:defRPr sz="900"/>
            </a:lvl6pPr>
            <a:lvl7pPr marL="2742058" indent="0">
              <a:buNone/>
              <a:defRPr sz="900"/>
            </a:lvl7pPr>
            <a:lvl8pPr marL="3199067" indent="0">
              <a:buNone/>
              <a:defRPr sz="900"/>
            </a:lvl8pPr>
            <a:lvl9pPr marL="3656077"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09B3CF4-2729-F644-A822-A8E4E21A1F1B}" type="datetime1">
              <a:rPr lang="en-US" smtClean="0">
                <a:solidFill>
                  <a:srgbClr val="5F5F5F">
                    <a:lumMod val="60000"/>
                    <a:lumOff val="40000"/>
                  </a:srgbClr>
                </a:solidFill>
                <a:latin typeface="Calibri"/>
              </a:rPr>
              <a:t>4/9/18</a:t>
            </a:fld>
            <a:endParaRPr dirty="0">
              <a:solidFill>
                <a:srgbClr val="5F5F5F">
                  <a:lumMod val="60000"/>
                  <a:lumOff val="40000"/>
                </a:srgbClr>
              </a:solidFill>
              <a:latin typeface="Calibri"/>
            </a:endParaRPr>
          </a:p>
        </p:txBody>
      </p:sp>
      <p:sp>
        <p:nvSpPr>
          <p:cNvPr id="6" name="Footer Placeholder 5"/>
          <p:cNvSpPr>
            <a:spLocks noGrp="1"/>
          </p:cNvSpPr>
          <p:nvPr>
            <p:ph type="ftr" sz="quarter" idx="11"/>
          </p:nvPr>
        </p:nvSpPr>
        <p:spPr/>
        <p:txBody>
          <a:bodyPr/>
          <a:lstStyle/>
          <a:p>
            <a:endParaRPr dirty="0">
              <a:solidFill>
                <a:srgbClr val="5F5F5F">
                  <a:lumMod val="60000"/>
                  <a:lumOff val="40000"/>
                </a:srgbClr>
              </a:solidFill>
              <a:latin typeface="Calibri"/>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latin typeface="Calibri"/>
              </a:rPr>
              <a:pPr/>
              <a:t>‹#›</a:t>
            </a:fld>
            <a:endParaRPr dirty="0">
              <a:solidFill>
                <a:srgbClr val="5F5F5F">
                  <a:lumMod val="60000"/>
                  <a:lumOff val="40000"/>
                </a:srgbClr>
              </a:solidFill>
              <a:latin typeface="Calibri"/>
            </a:endParaRPr>
          </a:p>
        </p:txBody>
      </p:sp>
      <p:sp>
        <p:nvSpPr>
          <p:cNvPr id="9" name="Picture Placeholder 2"/>
          <p:cNvSpPr>
            <a:spLocks noGrp="1"/>
          </p:cNvSpPr>
          <p:nvPr>
            <p:ph type="pic" idx="13"/>
          </p:nvPr>
        </p:nvSpPr>
        <p:spPr bwMode="gray">
          <a:xfrm>
            <a:off x="6246811" y="1524000"/>
            <a:ext cx="5413249" cy="3474720"/>
          </a:xfrm>
          <a:solidFill>
            <a:schemeClr val="bg2"/>
          </a:solidFill>
        </p:spPr>
        <p:txBody>
          <a:bodyPr tIns="182803">
            <a:normAutofit/>
          </a:bodyPr>
          <a:lstStyle>
            <a:lvl1pPr marL="0" indent="0" algn="ctr">
              <a:buNone/>
              <a:defRPr sz="2400"/>
            </a:lvl1pPr>
            <a:lvl2pPr marL="457006" indent="0">
              <a:buNone/>
              <a:defRPr sz="2800"/>
            </a:lvl2pPr>
            <a:lvl3pPr marL="914017" indent="0">
              <a:buNone/>
              <a:defRPr sz="2400"/>
            </a:lvl3pPr>
            <a:lvl4pPr marL="1371026" indent="0">
              <a:buNone/>
              <a:defRPr sz="2000"/>
            </a:lvl4pPr>
            <a:lvl5pPr marL="1828038" indent="0">
              <a:buNone/>
              <a:defRPr sz="2000"/>
            </a:lvl5pPr>
            <a:lvl6pPr marL="2285047" indent="0">
              <a:buNone/>
              <a:defRPr sz="2000"/>
            </a:lvl6pPr>
            <a:lvl7pPr marL="2742058" indent="0">
              <a:buNone/>
              <a:defRPr sz="2000"/>
            </a:lvl7pPr>
            <a:lvl8pPr marL="3199067" indent="0">
              <a:buNone/>
              <a:defRPr sz="2000"/>
            </a:lvl8pPr>
            <a:lvl9pPr marL="3656077" indent="0">
              <a:buNone/>
              <a:defRPr sz="2000"/>
            </a:lvl9pPr>
          </a:lstStyle>
          <a:p>
            <a:r>
              <a:rPr lang="en-US" dirty="0" smtClean="0"/>
              <a:t>Click icon to add picture</a:t>
            </a:r>
            <a:endParaRPr dirty="0"/>
          </a:p>
        </p:txBody>
      </p:sp>
      <p:sp>
        <p:nvSpPr>
          <p:cNvPr id="10" name="Text Placeholder 3"/>
          <p:cNvSpPr>
            <a:spLocks noGrp="1"/>
          </p:cNvSpPr>
          <p:nvPr>
            <p:ph type="body" sz="half" idx="14"/>
          </p:nvPr>
        </p:nvSpPr>
        <p:spPr>
          <a:xfrm>
            <a:off x="6246812" y="5105400"/>
            <a:ext cx="5410200" cy="838200"/>
          </a:xfrm>
        </p:spPr>
        <p:txBody>
          <a:bodyPr>
            <a:noAutofit/>
          </a:bodyPr>
          <a:lstStyle>
            <a:lvl1pPr marL="0" indent="0">
              <a:buNone/>
              <a:defRPr sz="1900"/>
            </a:lvl1pPr>
            <a:lvl2pPr marL="457006" indent="0">
              <a:buNone/>
              <a:defRPr sz="1200"/>
            </a:lvl2pPr>
            <a:lvl3pPr marL="914017" indent="0">
              <a:buNone/>
              <a:defRPr sz="1100"/>
            </a:lvl3pPr>
            <a:lvl4pPr marL="1371026" indent="0">
              <a:buNone/>
              <a:defRPr sz="900"/>
            </a:lvl4pPr>
            <a:lvl5pPr marL="1828038" indent="0">
              <a:buNone/>
              <a:defRPr sz="900"/>
            </a:lvl5pPr>
            <a:lvl6pPr marL="2285047" indent="0">
              <a:buNone/>
              <a:defRPr sz="900"/>
            </a:lvl6pPr>
            <a:lvl7pPr marL="2742058" indent="0">
              <a:buNone/>
              <a:defRPr sz="900"/>
            </a:lvl7pPr>
            <a:lvl8pPr marL="3199067" indent="0">
              <a:buNone/>
              <a:defRPr sz="900"/>
            </a:lvl8pPr>
            <a:lvl9pPr marL="3656077" indent="0">
              <a:buNone/>
              <a:defRPr sz="900"/>
            </a:lvl9pPr>
          </a:lstStyle>
          <a:p>
            <a:pPr lvl="0"/>
            <a:r>
              <a:rPr lang="en-US" smtClean="0"/>
              <a:t>Click to edit Master text styles</a:t>
            </a:r>
          </a:p>
        </p:txBody>
      </p:sp>
      <p:sp>
        <p:nvSpPr>
          <p:cNvPr id="11" name="Title 10"/>
          <p:cNvSpPr>
            <a:spLocks noGrp="1"/>
          </p:cNvSpPr>
          <p:nvPr>
            <p:ph type="title"/>
          </p:nvPr>
        </p:nvSpPr>
        <p:spPr/>
        <p:txBody>
          <a:bodyPr/>
          <a:lstStyle>
            <a:lvl1pPr>
              <a:defRPr sz="3600"/>
            </a:lvl1pPr>
          </a:lstStyle>
          <a:p>
            <a:r>
              <a:rPr lang="en-US" dirty="0" smtClean="0"/>
              <a:t>Click to edit Master title style</a:t>
            </a:r>
            <a:endParaRPr dirty="0"/>
          </a:p>
        </p:txBody>
      </p:sp>
    </p:spTree>
    <p:extLst>
      <p:ext uri="{BB962C8B-B14F-4D97-AF65-F5344CB8AC3E}">
        <p14:creationId xmlns:p14="http://schemas.microsoft.com/office/powerpoint/2010/main" val="3828760998"/>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4" y="1524000"/>
            <a:ext cx="3474720" cy="3048000"/>
          </a:xfrm>
          <a:solidFill>
            <a:schemeClr val="bg2"/>
          </a:solidFill>
        </p:spPr>
        <p:txBody>
          <a:bodyPr tIns="182803">
            <a:normAutofit/>
          </a:bodyPr>
          <a:lstStyle>
            <a:lvl1pPr marL="0" indent="0" algn="ctr">
              <a:buNone/>
              <a:defRPr sz="2400"/>
            </a:lvl1pPr>
            <a:lvl2pPr marL="457006" indent="0">
              <a:buNone/>
              <a:defRPr sz="2800"/>
            </a:lvl2pPr>
            <a:lvl3pPr marL="914017" indent="0">
              <a:buNone/>
              <a:defRPr sz="2400"/>
            </a:lvl3pPr>
            <a:lvl4pPr marL="1371026" indent="0">
              <a:buNone/>
              <a:defRPr sz="2000"/>
            </a:lvl4pPr>
            <a:lvl5pPr marL="1828038" indent="0">
              <a:buNone/>
              <a:defRPr sz="2000"/>
            </a:lvl5pPr>
            <a:lvl6pPr marL="2285047" indent="0">
              <a:buNone/>
              <a:defRPr sz="2000"/>
            </a:lvl6pPr>
            <a:lvl7pPr marL="2742058" indent="0">
              <a:buNone/>
              <a:defRPr sz="2000"/>
            </a:lvl7pPr>
            <a:lvl8pPr marL="3199067" indent="0">
              <a:buNone/>
              <a:defRPr sz="2000"/>
            </a:lvl8pPr>
            <a:lvl9pPr marL="3656077"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531814" y="4701399"/>
            <a:ext cx="3474720" cy="1242204"/>
          </a:xfrm>
        </p:spPr>
        <p:txBody>
          <a:bodyPr>
            <a:noAutofit/>
          </a:bodyPr>
          <a:lstStyle>
            <a:lvl1pPr marL="0" indent="0">
              <a:buNone/>
              <a:defRPr sz="1900"/>
            </a:lvl1pPr>
            <a:lvl2pPr marL="457006" indent="0">
              <a:buNone/>
              <a:defRPr sz="1200"/>
            </a:lvl2pPr>
            <a:lvl3pPr marL="914017" indent="0">
              <a:buNone/>
              <a:defRPr sz="1100"/>
            </a:lvl3pPr>
            <a:lvl4pPr marL="1371026" indent="0">
              <a:buNone/>
              <a:defRPr sz="900"/>
            </a:lvl4pPr>
            <a:lvl5pPr marL="1828038" indent="0">
              <a:buNone/>
              <a:defRPr sz="900"/>
            </a:lvl5pPr>
            <a:lvl6pPr marL="2285047" indent="0">
              <a:buNone/>
              <a:defRPr sz="900"/>
            </a:lvl6pPr>
            <a:lvl7pPr marL="2742058" indent="0">
              <a:buNone/>
              <a:defRPr sz="900"/>
            </a:lvl7pPr>
            <a:lvl8pPr marL="3199067" indent="0">
              <a:buNone/>
              <a:defRPr sz="900"/>
            </a:lvl8pPr>
            <a:lvl9pPr marL="3656077"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982CE25-EC16-4640-8814-594776A7F33E}" type="datetime1">
              <a:rPr lang="en-US" smtClean="0">
                <a:solidFill>
                  <a:srgbClr val="5F5F5F">
                    <a:lumMod val="60000"/>
                    <a:lumOff val="40000"/>
                  </a:srgbClr>
                </a:solidFill>
                <a:latin typeface="Calibri"/>
              </a:rPr>
              <a:t>4/9/18</a:t>
            </a:fld>
            <a:endParaRPr dirty="0">
              <a:solidFill>
                <a:srgbClr val="5F5F5F">
                  <a:lumMod val="60000"/>
                  <a:lumOff val="40000"/>
                </a:srgbClr>
              </a:solidFill>
              <a:latin typeface="Calibri"/>
            </a:endParaRPr>
          </a:p>
        </p:txBody>
      </p:sp>
      <p:sp>
        <p:nvSpPr>
          <p:cNvPr id="6" name="Footer Placeholder 5"/>
          <p:cNvSpPr>
            <a:spLocks noGrp="1"/>
          </p:cNvSpPr>
          <p:nvPr>
            <p:ph type="ftr" sz="quarter" idx="11"/>
          </p:nvPr>
        </p:nvSpPr>
        <p:spPr/>
        <p:txBody>
          <a:bodyPr/>
          <a:lstStyle/>
          <a:p>
            <a:endParaRPr dirty="0">
              <a:solidFill>
                <a:srgbClr val="5F5F5F">
                  <a:lumMod val="60000"/>
                  <a:lumOff val="40000"/>
                </a:srgbClr>
              </a:solidFill>
              <a:latin typeface="Calibri"/>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latin typeface="Calibri"/>
              </a:rPr>
              <a:pPr/>
              <a:t>‹#›</a:t>
            </a:fld>
            <a:endParaRPr dirty="0">
              <a:solidFill>
                <a:srgbClr val="5F5F5F">
                  <a:lumMod val="60000"/>
                  <a:lumOff val="40000"/>
                </a:srgbClr>
              </a:solidFill>
              <a:latin typeface="Calibri"/>
            </a:endParaRPr>
          </a:p>
        </p:txBody>
      </p:sp>
      <p:sp>
        <p:nvSpPr>
          <p:cNvPr id="9" name="Picture Placeholder 2"/>
          <p:cNvSpPr>
            <a:spLocks noGrp="1"/>
          </p:cNvSpPr>
          <p:nvPr>
            <p:ph type="pic" idx="13"/>
          </p:nvPr>
        </p:nvSpPr>
        <p:spPr bwMode="gray">
          <a:xfrm>
            <a:off x="4357055" y="1524000"/>
            <a:ext cx="3474720" cy="3048000"/>
          </a:xfrm>
          <a:solidFill>
            <a:schemeClr val="bg2"/>
          </a:solidFill>
        </p:spPr>
        <p:txBody>
          <a:bodyPr tIns="182803">
            <a:normAutofit/>
          </a:bodyPr>
          <a:lstStyle>
            <a:lvl1pPr marL="0" indent="0" algn="ctr">
              <a:buNone/>
              <a:defRPr sz="2400"/>
            </a:lvl1pPr>
            <a:lvl2pPr marL="457006" indent="0">
              <a:buNone/>
              <a:defRPr sz="2800"/>
            </a:lvl2pPr>
            <a:lvl3pPr marL="914017" indent="0">
              <a:buNone/>
              <a:defRPr sz="2400"/>
            </a:lvl3pPr>
            <a:lvl4pPr marL="1371026" indent="0">
              <a:buNone/>
              <a:defRPr sz="2000"/>
            </a:lvl4pPr>
            <a:lvl5pPr marL="1828038" indent="0">
              <a:buNone/>
              <a:defRPr sz="2000"/>
            </a:lvl5pPr>
            <a:lvl6pPr marL="2285047" indent="0">
              <a:buNone/>
              <a:defRPr sz="2000"/>
            </a:lvl6pPr>
            <a:lvl7pPr marL="2742058" indent="0">
              <a:buNone/>
              <a:defRPr sz="2000"/>
            </a:lvl7pPr>
            <a:lvl8pPr marL="3199067" indent="0">
              <a:buNone/>
              <a:defRPr sz="2000"/>
            </a:lvl8pPr>
            <a:lvl9pPr marL="3656077" indent="0">
              <a:buNone/>
              <a:defRPr sz="2000"/>
            </a:lvl9pPr>
          </a:lstStyle>
          <a:p>
            <a:r>
              <a:rPr lang="en-US" dirty="0" smtClean="0"/>
              <a:t>Click icon to add picture</a:t>
            </a:r>
            <a:endParaRPr dirty="0"/>
          </a:p>
        </p:txBody>
      </p:sp>
      <p:sp>
        <p:nvSpPr>
          <p:cNvPr id="10" name="Text Placeholder 3"/>
          <p:cNvSpPr>
            <a:spLocks noGrp="1"/>
          </p:cNvSpPr>
          <p:nvPr>
            <p:ph type="body" sz="half" idx="14"/>
          </p:nvPr>
        </p:nvSpPr>
        <p:spPr>
          <a:xfrm>
            <a:off x="4357055" y="4701399"/>
            <a:ext cx="3474720" cy="1242204"/>
          </a:xfrm>
        </p:spPr>
        <p:txBody>
          <a:bodyPr>
            <a:noAutofit/>
          </a:bodyPr>
          <a:lstStyle>
            <a:lvl1pPr marL="0" indent="0">
              <a:buNone/>
              <a:defRPr sz="1900"/>
            </a:lvl1pPr>
            <a:lvl2pPr marL="457006" indent="0">
              <a:buNone/>
              <a:defRPr sz="1200"/>
            </a:lvl2pPr>
            <a:lvl3pPr marL="914017" indent="0">
              <a:buNone/>
              <a:defRPr sz="1100"/>
            </a:lvl3pPr>
            <a:lvl4pPr marL="1371026" indent="0">
              <a:buNone/>
              <a:defRPr sz="900"/>
            </a:lvl4pPr>
            <a:lvl5pPr marL="1828038" indent="0">
              <a:buNone/>
              <a:defRPr sz="900"/>
            </a:lvl5pPr>
            <a:lvl6pPr marL="2285047" indent="0">
              <a:buNone/>
              <a:defRPr sz="900"/>
            </a:lvl6pPr>
            <a:lvl7pPr marL="2742058" indent="0">
              <a:buNone/>
              <a:defRPr sz="900"/>
            </a:lvl7pPr>
            <a:lvl8pPr marL="3199067" indent="0">
              <a:buNone/>
              <a:defRPr sz="900"/>
            </a:lvl8pPr>
            <a:lvl9pPr marL="3656077" indent="0">
              <a:buNone/>
              <a:defRPr sz="900"/>
            </a:lvl9pPr>
          </a:lstStyle>
          <a:p>
            <a:pPr lvl="0"/>
            <a:r>
              <a:rPr lang="en-US" smtClean="0"/>
              <a:t>Click to 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03">
            <a:normAutofit/>
          </a:bodyPr>
          <a:lstStyle>
            <a:lvl1pPr marL="0" indent="0" algn="ctr">
              <a:buNone/>
              <a:defRPr sz="2400"/>
            </a:lvl1pPr>
            <a:lvl2pPr marL="457006" indent="0">
              <a:buNone/>
              <a:defRPr sz="2800"/>
            </a:lvl2pPr>
            <a:lvl3pPr marL="914017" indent="0">
              <a:buNone/>
              <a:defRPr sz="2400"/>
            </a:lvl3pPr>
            <a:lvl4pPr marL="1371026" indent="0">
              <a:buNone/>
              <a:defRPr sz="2000"/>
            </a:lvl4pPr>
            <a:lvl5pPr marL="1828038" indent="0">
              <a:buNone/>
              <a:defRPr sz="2000"/>
            </a:lvl5pPr>
            <a:lvl6pPr marL="2285047" indent="0">
              <a:buNone/>
              <a:defRPr sz="2000"/>
            </a:lvl6pPr>
            <a:lvl7pPr marL="2742058" indent="0">
              <a:buNone/>
              <a:defRPr sz="2000"/>
            </a:lvl7pPr>
            <a:lvl8pPr marL="3199067" indent="0">
              <a:buNone/>
              <a:defRPr sz="2000"/>
            </a:lvl8pPr>
            <a:lvl9pPr marL="3656077" indent="0">
              <a:buNone/>
              <a:defRPr sz="2000"/>
            </a:lvl9pPr>
          </a:lstStyle>
          <a:p>
            <a:r>
              <a:rPr lang="en-US" dirty="0" smtClean="0"/>
              <a:t>Click icon to add picture</a:t>
            </a:r>
            <a:endParaRPr dirty="0"/>
          </a:p>
        </p:txBody>
      </p:sp>
      <p:sp>
        <p:nvSpPr>
          <p:cNvPr id="14" name="Text Placeholder 3"/>
          <p:cNvSpPr>
            <a:spLocks noGrp="1"/>
          </p:cNvSpPr>
          <p:nvPr>
            <p:ph type="body" sz="half" idx="16"/>
          </p:nvPr>
        </p:nvSpPr>
        <p:spPr>
          <a:xfrm>
            <a:off x="8182292" y="4701399"/>
            <a:ext cx="3474720" cy="1242204"/>
          </a:xfrm>
        </p:spPr>
        <p:txBody>
          <a:bodyPr>
            <a:noAutofit/>
          </a:bodyPr>
          <a:lstStyle>
            <a:lvl1pPr marL="0" indent="0">
              <a:buNone/>
              <a:defRPr sz="1900"/>
            </a:lvl1pPr>
            <a:lvl2pPr marL="457006" indent="0">
              <a:buNone/>
              <a:defRPr sz="1200"/>
            </a:lvl2pPr>
            <a:lvl3pPr marL="914017" indent="0">
              <a:buNone/>
              <a:defRPr sz="1100"/>
            </a:lvl3pPr>
            <a:lvl4pPr marL="1371026" indent="0">
              <a:buNone/>
              <a:defRPr sz="900"/>
            </a:lvl4pPr>
            <a:lvl5pPr marL="1828038" indent="0">
              <a:buNone/>
              <a:defRPr sz="900"/>
            </a:lvl5pPr>
            <a:lvl6pPr marL="2285047" indent="0">
              <a:buNone/>
              <a:defRPr sz="900"/>
            </a:lvl6pPr>
            <a:lvl7pPr marL="2742058" indent="0">
              <a:buNone/>
              <a:defRPr sz="900"/>
            </a:lvl7pPr>
            <a:lvl8pPr marL="3199067" indent="0">
              <a:buNone/>
              <a:defRPr sz="900"/>
            </a:lvl8pPr>
            <a:lvl9pPr marL="3656077" indent="0">
              <a:buNone/>
              <a:defRPr sz="900"/>
            </a:lvl9pPr>
          </a:lstStyle>
          <a:p>
            <a:pPr lvl="0"/>
            <a:r>
              <a:rPr lang="en-US" smtClean="0"/>
              <a:t>Click to edit Master text styles</a:t>
            </a:r>
          </a:p>
        </p:txBody>
      </p:sp>
      <p:sp>
        <p:nvSpPr>
          <p:cNvPr id="8" name="Title 7"/>
          <p:cNvSpPr>
            <a:spLocks noGrp="1"/>
          </p:cNvSpPr>
          <p:nvPr>
            <p:ph type="title"/>
          </p:nvPr>
        </p:nvSpPr>
        <p:spPr/>
        <p:txBody>
          <a:bodyPr/>
          <a:lstStyle>
            <a:lvl1pPr>
              <a:defRPr sz="3600"/>
            </a:lvl1pPr>
          </a:lstStyle>
          <a:p>
            <a:r>
              <a:rPr lang="en-US" dirty="0" smtClean="0"/>
              <a:t>Click to edit Master title style</a:t>
            </a:r>
            <a:endParaRPr dirty="0"/>
          </a:p>
        </p:txBody>
      </p:sp>
    </p:spTree>
    <p:extLst>
      <p:ext uri="{BB962C8B-B14F-4D97-AF65-F5344CB8AC3E}">
        <p14:creationId xmlns:p14="http://schemas.microsoft.com/office/powerpoint/2010/main" val="216208214"/>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martphone and Tablet: Horizontal">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16722" y="1522831"/>
            <a:ext cx="6495365"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70500" y="1827865"/>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12700">
            <a:solidFill>
              <a:schemeClr val="bg2"/>
            </a:solidFill>
          </a:ln>
        </p:spPr>
        <p:txBody>
          <a:bodyPr tIns="182803">
            <a:normAutofit/>
          </a:bodyPr>
          <a:lstStyle>
            <a:lvl1pPr marL="0" indent="0" algn="ctr">
              <a:buNone/>
              <a:defRPr sz="2000"/>
            </a:lvl1pPr>
            <a:lvl2pPr marL="457006" indent="0">
              <a:buNone/>
              <a:defRPr sz="2800"/>
            </a:lvl2pPr>
            <a:lvl3pPr marL="914017" indent="0">
              <a:buNone/>
              <a:defRPr sz="2400"/>
            </a:lvl3pPr>
            <a:lvl4pPr marL="1371026" indent="0">
              <a:buNone/>
              <a:defRPr sz="2000"/>
            </a:lvl4pPr>
            <a:lvl5pPr marL="1828038" indent="0">
              <a:buNone/>
              <a:defRPr sz="2000"/>
            </a:lvl5pPr>
            <a:lvl6pPr marL="2285047" indent="0">
              <a:buNone/>
              <a:defRPr sz="2000"/>
            </a:lvl6pPr>
            <a:lvl7pPr marL="2742058" indent="0">
              <a:buNone/>
              <a:defRPr sz="2000"/>
            </a:lvl7pPr>
            <a:lvl8pPr marL="3199067" indent="0">
              <a:buNone/>
              <a:defRPr sz="2000"/>
            </a:lvl8pPr>
            <a:lvl9pPr marL="3656077" indent="0">
              <a:buNone/>
              <a:defRPr sz="2000"/>
            </a:lvl9pPr>
          </a:lstStyle>
          <a:p>
            <a:r>
              <a:rPr lang="en-US" dirty="0" smtClean="0"/>
              <a:t>Click icon to add picture</a:t>
            </a:r>
            <a:endParaRPr dirty="0"/>
          </a:p>
        </p:txBody>
      </p:sp>
      <p:sp>
        <p:nvSpPr>
          <p:cNvPr id="5" name="Date Placeholder 4"/>
          <p:cNvSpPr>
            <a:spLocks noGrp="1"/>
          </p:cNvSpPr>
          <p:nvPr>
            <p:ph type="dt" sz="half" idx="10"/>
          </p:nvPr>
        </p:nvSpPr>
        <p:spPr/>
        <p:txBody>
          <a:bodyPr/>
          <a:lstStyle/>
          <a:p>
            <a:fld id="{E56684C9-B06B-4B45-A8EE-5ABB989F00A7}" type="datetime1">
              <a:rPr lang="en-US" smtClean="0">
                <a:solidFill>
                  <a:srgbClr val="5F5F5F">
                    <a:lumMod val="60000"/>
                    <a:lumOff val="40000"/>
                  </a:srgbClr>
                </a:solidFill>
                <a:latin typeface="Calibri"/>
              </a:rPr>
              <a:t>4/9/18</a:t>
            </a:fld>
            <a:endParaRPr dirty="0">
              <a:solidFill>
                <a:srgbClr val="5F5F5F">
                  <a:lumMod val="60000"/>
                  <a:lumOff val="40000"/>
                </a:srgbClr>
              </a:solidFill>
              <a:latin typeface="Calibri"/>
            </a:endParaRPr>
          </a:p>
        </p:txBody>
      </p:sp>
      <p:sp>
        <p:nvSpPr>
          <p:cNvPr id="6" name="Footer Placeholder 5"/>
          <p:cNvSpPr>
            <a:spLocks noGrp="1"/>
          </p:cNvSpPr>
          <p:nvPr>
            <p:ph type="ftr" sz="quarter" idx="11"/>
          </p:nvPr>
        </p:nvSpPr>
        <p:spPr/>
        <p:txBody>
          <a:bodyPr/>
          <a:lstStyle/>
          <a:p>
            <a:endParaRPr dirty="0">
              <a:solidFill>
                <a:srgbClr val="5F5F5F">
                  <a:lumMod val="60000"/>
                  <a:lumOff val="40000"/>
                </a:srgbClr>
              </a:solidFill>
              <a:latin typeface="Calibri"/>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latin typeface="Calibri"/>
              </a:rPr>
              <a:pPr/>
              <a:t>‹#›</a:t>
            </a:fld>
            <a:endParaRPr dirty="0">
              <a:solidFill>
                <a:srgbClr val="5F5F5F">
                  <a:lumMod val="60000"/>
                  <a:lumOff val="40000"/>
                </a:srgbClr>
              </a:solidFill>
              <a:latin typeface="Calibri"/>
            </a:endParaRPr>
          </a:p>
        </p:txBody>
      </p:sp>
      <p:sp>
        <p:nvSpPr>
          <p:cNvPr id="9" name="Picture Placeholder 2"/>
          <p:cNvSpPr>
            <a:spLocks noGrp="1"/>
          </p:cNvSpPr>
          <p:nvPr>
            <p:ph type="pic" idx="13"/>
          </p:nvPr>
        </p:nvSpPr>
        <p:spPr bwMode="gray">
          <a:xfrm>
            <a:off x="4532312" y="1850231"/>
            <a:ext cx="5246688" cy="3969544"/>
          </a:xfrm>
          <a:solidFill>
            <a:schemeClr val="bg2"/>
          </a:solidFill>
          <a:ln w="12700">
            <a:solidFill>
              <a:schemeClr val="bg2"/>
            </a:solidFill>
          </a:ln>
        </p:spPr>
        <p:txBody>
          <a:bodyPr tIns="182803">
            <a:normAutofit/>
          </a:bodyPr>
          <a:lstStyle>
            <a:lvl1pPr marL="0" indent="0" algn="ctr">
              <a:buNone/>
              <a:defRPr sz="2000"/>
            </a:lvl1pPr>
            <a:lvl2pPr marL="457006" indent="0">
              <a:buNone/>
              <a:defRPr sz="2800"/>
            </a:lvl2pPr>
            <a:lvl3pPr marL="914017" indent="0">
              <a:buNone/>
              <a:defRPr sz="2400"/>
            </a:lvl3pPr>
            <a:lvl4pPr marL="1371026" indent="0">
              <a:buNone/>
              <a:defRPr sz="2000"/>
            </a:lvl4pPr>
            <a:lvl5pPr marL="1828038" indent="0">
              <a:buNone/>
              <a:defRPr sz="2000"/>
            </a:lvl5pPr>
            <a:lvl6pPr marL="2285047" indent="0">
              <a:buNone/>
              <a:defRPr sz="2000"/>
            </a:lvl6pPr>
            <a:lvl7pPr marL="2742058" indent="0">
              <a:buNone/>
              <a:defRPr sz="2000"/>
            </a:lvl7pPr>
            <a:lvl8pPr marL="3199067" indent="0">
              <a:buNone/>
              <a:defRPr sz="2000"/>
            </a:lvl8pPr>
            <a:lvl9pPr marL="3656077" indent="0">
              <a:buNone/>
              <a:defRPr sz="2000"/>
            </a:lvl9pPr>
          </a:lstStyle>
          <a:p>
            <a:r>
              <a:rPr lang="en-US" dirty="0" smtClean="0"/>
              <a:t>Click icon to add picture</a:t>
            </a:r>
            <a:endParaRPr dirty="0"/>
          </a:p>
        </p:txBody>
      </p:sp>
      <p:sp>
        <p:nvSpPr>
          <p:cNvPr id="4" name="Title 3"/>
          <p:cNvSpPr>
            <a:spLocks noGrp="1"/>
          </p:cNvSpPr>
          <p:nvPr>
            <p:ph type="title"/>
          </p:nvPr>
        </p:nvSpPr>
        <p:spPr/>
        <p:txBody>
          <a:bodyPr/>
          <a:lstStyle>
            <a:lvl1pPr>
              <a:defRPr sz="3600"/>
            </a:lvl1pPr>
          </a:lstStyle>
          <a:p>
            <a:r>
              <a:rPr lang="en-US" dirty="0" smtClean="0"/>
              <a:t>Click to edit Master title style</a:t>
            </a:r>
            <a:endParaRPr dirty="0"/>
          </a:p>
        </p:txBody>
      </p:sp>
    </p:spTree>
    <p:extLst>
      <p:ext uri="{BB962C8B-B14F-4D97-AF65-F5344CB8AC3E}">
        <p14:creationId xmlns:p14="http://schemas.microsoft.com/office/powerpoint/2010/main" val="2165263750"/>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screen">
            <a:extLst>
              <a:ext uri="{28A0092B-C50C-407E-A947-70E740481C1C}">
                <a14:useLocalDpi xmlns:a14="http://schemas.microsoft.com/office/drawing/2010/main"/>
              </a:ext>
            </a:extLst>
          </a:blip>
          <a:srcRect r="7518"/>
          <a:stretch/>
        </p:blipFill>
        <p:spPr>
          <a:xfrm rot="5400000">
            <a:off x="5748382" y="1113572"/>
            <a:ext cx="6007047" cy="4567424"/>
          </a:xfrm>
          <a:prstGeom prst="rect">
            <a:avLst/>
          </a:prstGeom>
        </p:spPr>
      </p:pic>
      <p:sp>
        <p:nvSpPr>
          <p:cNvPr id="2" name="Title 1"/>
          <p:cNvSpPr>
            <a:spLocks noGrp="1"/>
          </p:cNvSpPr>
          <p:nvPr>
            <p:ph type="title"/>
          </p:nvPr>
        </p:nvSpPr>
        <p:spPr>
          <a:xfrm>
            <a:off x="531814" y="406400"/>
            <a:ext cx="5562600" cy="889000"/>
          </a:xfrm>
        </p:spPr>
        <p:txBody>
          <a:bodyPr anchor="b"/>
          <a:lstStyle>
            <a:lvl1pPr algn="l">
              <a:defRPr sz="3600" b="0"/>
            </a:lvl1pPr>
          </a:lstStyle>
          <a:p>
            <a:r>
              <a:rPr lang="en-US" dirty="0" smtClean="0"/>
              <a:t>Click to edit Master title style</a:t>
            </a:r>
            <a:endParaRPr dirty="0"/>
          </a:p>
        </p:txBody>
      </p:sp>
      <p:sp>
        <p:nvSpPr>
          <p:cNvPr id="5" name="Date Placeholder 4"/>
          <p:cNvSpPr>
            <a:spLocks noGrp="1"/>
          </p:cNvSpPr>
          <p:nvPr>
            <p:ph type="dt" sz="half" idx="10"/>
          </p:nvPr>
        </p:nvSpPr>
        <p:spPr/>
        <p:txBody>
          <a:bodyPr/>
          <a:lstStyle/>
          <a:p>
            <a:fld id="{24AC4518-CE8B-4B41-8936-C14CC1939FAD}" type="datetime1">
              <a:rPr lang="en-US" smtClean="0">
                <a:solidFill>
                  <a:srgbClr val="5F5F5F">
                    <a:lumMod val="60000"/>
                    <a:lumOff val="40000"/>
                  </a:srgbClr>
                </a:solidFill>
                <a:latin typeface="Calibri"/>
              </a:rPr>
              <a:t>4/9/18</a:t>
            </a:fld>
            <a:endParaRPr dirty="0">
              <a:solidFill>
                <a:srgbClr val="5F5F5F">
                  <a:lumMod val="60000"/>
                  <a:lumOff val="40000"/>
                </a:srgbClr>
              </a:solidFill>
              <a:latin typeface="Calibri"/>
            </a:endParaRPr>
          </a:p>
        </p:txBody>
      </p:sp>
      <p:sp>
        <p:nvSpPr>
          <p:cNvPr id="6" name="Footer Placeholder 5"/>
          <p:cNvSpPr>
            <a:spLocks noGrp="1"/>
          </p:cNvSpPr>
          <p:nvPr>
            <p:ph type="ftr" sz="quarter" idx="11"/>
          </p:nvPr>
        </p:nvSpPr>
        <p:spPr/>
        <p:txBody>
          <a:bodyPr/>
          <a:lstStyle/>
          <a:p>
            <a:endParaRPr dirty="0">
              <a:solidFill>
                <a:srgbClr val="5F5F5F">
                  <a:lumMod val="60000"/>
                  <a:lumOff val="40000"/>
                </a:srgbClr>
              </a:solidFill>
              <a:latin typeface="Calibri"/>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latin typeface="Calibri"/>
              </a:rPr>
              <a:pPr/>
              <a:t>‹#›</a:t>
            </a:fld>
            <a:endParaRPr dirty="0">
              <a:solidFill>
                <a:srgbClr val="5F5F5F">
                  <a:lumMod val="60000"/>
                  <a:lumOff val="40000"/>
                </a:srgbClr>
              </a:solidFill>
              <a:latin typeface="Calibri"/>
            </a:endParaRPr>
          </a:p>
        </p:txBody>
      </p:sp>
      <p:sp>
        <p:nvSpPr>
          <p:cNvPr id="9" name="Picture Placeholder 2"/>
          <p:cNvSpPr>
            <a:spLocks noGrp="1"/>
          </p:cNvSpPr>
          <p:nvPr>
            <p:ph type="pic" idx="13"/>
          </p:nvPr>
        </p:nvSpPr>
        <p:spPr bwMode="gray">
          <a:xfrm>
            <a:off x="6747678" y="1013147"/>
            <a:ext cx="3962137" cy="5252348"/>
          </a:xfrm>
          <a:solidFill>
            <a:schemeClr val="bg2"/>
          </a:solidFill>
          <a:ln w="12700">
            <a:solidFill>
              <a:schemeClr val="bg2"/>
            </a:solidFill>
          </a:ln>
        </p:spPr>
        <p:txBody>
          <a:bodyPr tIns="182803">
            <a:normAutofit/>
          </a:bodyPr>
          <a:lstStyle>
            <a:lvl1pPr marL="0" indent="0" algn="ctr">
              <a:buNone/>
              <a:defRPr sz="2000"/>
            </a:lvl1pPr>
            <a:lvl2pPr marL="457006" indent="0">
              <a:buNone/>
              <a:defRPr sz="2800"/>
            </a:lvl2pPr>
            <a:lvl3pPr marL="914017" indent="0">
              <a:buNone/>
              <a:defRPr sz="2400"/>
            </a:lvl3pPr>
            <a:lvl4pPr marL="1371026" indent="0">
              <a:buNone/>
              <a:defRPr sz="2000"/>
            </a:lvl4pPr>
            <a:lvl5pPr marL="1828038" indent="0">
              <a:buNone/>
              <a:defRPr sz="2000"/>
            </a:lvl5pPr>
            <a:lvl6pPr marL="2285047" indent="0">
              <a:buNone/>
              <a:defRPr sz="2000"/>
            </a:lvl6pPr>
            <a:lvl7pPr marL="2742058" indent="0">
              <a:buNone/>
              <a:defRPr sz="2000"/>
            </a:lvl7pPr>
            <a:lvl8pPr marL="3199067" indent="0">
              <a:buNone/>
              <a:defRPr sz="2000"/>
            </a:lvl8pPr>
            <a:lvl9pPr marL="3656077" indent="0">
              <a:buNone/>
              <a:defRPr sz="2000"/>
            </a:lvl9pPr>
          </a:lstStyle>
          <a:p>
            <a:r>
              <a:rPr lang="en-US" dirty="0" smtClean="0"/>
              <a:t>Click icon to add picture</a:t>
            </a:r>
            <a:endParaRPr dirty="0"/>
          </a:p>
        </p:txBody>
      </p:sp>
      <p:pic>
        <p:nvPicPr>
          <p:cNvPr id="13" name="Picture 1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960817" y="1905006"/>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12700">
            <a:solidFill>
              <a:schemeClr val="bg2"/>
            </a:solidFill>
          </a:ln>
        </p:spPr>
        <p:txBody>
          <a:bodyPr tIns="182803">
            <a:normAutofit/>
          </a:bodyPr>
          <a:lstStyle>
            <a:lvl1pPr marL="0" indent="0" algn="ctr">
              <a:buNone/>
              <a:defRPr sz="2000"/>
            </a:lvl1pPr>
            <a:lvl2pPr marL="457006" indent="0">
              <a:buNone/>
              <a:defRPr sz="2800"/>
            </a:lvl2pPr>
            <a:lvl3pPr marL="914017" indent="0">
              <a:buNone/>
              <a:defRPr sz="2400"/>
            </a:lvl3pPr>
            <a:lvl4pPr marL="1371026" indent="0">
              <a:buNone/>
              <a:defRPr sz="2000"/>
            </a:lvl4pPr>
            <a:lvl5pPr marL="1828038" indent="0">
              <a:buNone/>
              <a:defRPr sz="2000"/>
            </a:lvl5pPr>
            <a:lvl6pPr marL="2285047" indent="0">
              <a:buNone/>
              <a:defRPr sz="2000"/>
            </a:lvl6pPr>
            <a:lvl7pPr marL="2742058" indent="0">
              <a:buNone/>
              <a:defRPr sz="2000"/>
            </a:lvl7pPr>
            <a:lvl8pPr marL="3199067" indent="0">
              <a:buNone/>
              <a:defRPr sz="2000"/>
            </a:lvl8pPr>
            <a:lvl9pPr marL="3656077" indent="0">
              <a:buNone/>
              <a:defRPr sz="2000"/>
            </a:lvl9pPr>
          </a:lstStyle>
          <a:p>
            <a:r>
              <a:rPr lang="en-US" dirty="0" smtClean="0"/>
              <a:t>Click icon to add picture</a:t>
            </a:r>
            <a:endParaRPr dirty="0"/>
          </a:p>
        </p:txBody>
      </p:sp>
    </p:spTree>
    <p:extLst>
      <p:ext uri="{BB962C8B-B14F-4D97-AF65-F5344CB8AC3E}">
        <p14:creationId xmlns:p14="http://schemas.microsoft.com/office/powerpoint/2010/main" val="3187824854"/>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FF323B-9798-154C-89F0-8D7AF2A692B7}" type="datetime1">
              <a:rPr lang="en-US" smtClean="0">
                <a:solidFill>
                  <a:srgbClr val="5F5F5F">
                    <a:lumMod val="60000"/>
                    <a:lumOff val="40000"/>
                  </a:srgbClr>
                </a:solidFill>
                <a:latin typeface="Calibri"/>
              </a:rPr>
              <a:t>4/9/18</a:t>
            </a:fld>
            <a:endParaRPr dirty="0">
              <a:solidFill>
                <a:srgbClr val="5F5F5F">
                  <a:lumMod val="60000"/>
                  <a:lumOff val="40000"/>
                </a:srgbClr>
              </a:solidFill>
              <a:latin typeface="Calibri"/>
            </a:endParaRPr>
          </a:p>
        </p:txBody>
      </p:sp>
      <p:sp>
        <p:nvSpPr>
          <p:cNvPr id="3" name="Footer Placeholder 2"/>
          <p:cNvSpPr>
            <a:spLocks noGrp="1"/>
          </p:cNvSpPr>
          <p:nvPr>
            <p:ph type="ftr" sz="quarter" idx="11"/>
          </p:nvPr>
        </p:nvSpPr>
        <p:spPr/>
        <p:txBody>
          <a:bodyPr/>
          <a:lstStyle/>
          <a:p>
            <a:endParaRPr dirty="0">
              <a:solidFill>
                <a:srgbClr val="5F5F5F">
                  <a:lumMod val="60000"/>
                  <a:lumOff val="40000"/>
                </a:srgbClr>
              </a:solidFill>
              <a:latin typeface="Calibri"/>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lumMod val="60000"/>
                    <a:lumOff val="40000"/>
                  </a:srgbClr>
                </a:solidFill>
                <a:latin typeface="Calibri"/>
              </a:rPr>
              <a:pPr/>
              <a:t>‹#›</a:t>
            </a:fld>
            <a:endParaRPr dirty="0">
              <a:solidFill>
                <a:srgbClr val="5F5F5F">
                  <a:lumMod val="60000"/>
                  <a:lumOff val="40000"/>
                </a:srgbClr>
              </a:solidFill>
              <a:latin typeface="Calibri"/>
            </a:endParaRPr>
          </a:p>
        </p:txBody>
      </p:sp>
      <p:sp>
        <p:nvSpPr>
          <p:cNvPr id="5" name="TextBox 4"/>
          <p:cNvSpPr txBox="1"/>
          <p:nvPr/>
        </p:nvSpPr>
        <p:spPr>
          <a:xfrm>
            <a:off x="531817" y="1371600"/>
            <a:ext cx="11125199" cy="889000"/>
          </a:xfrm>
          <a:prstGeom prst="rect">
            <a:avLst/>
          </a:prstGeom>
          <a:noFill/>
        </p:spPr>
        <p:txBody>
          <a:bodyPr wrap="none" lIns="0" tIns="0" rIns="0" bIns="0" rtlCol="0" anchor="b">
            <a:noAutofit/>
          </a:bodyPr>
          <a:lstStyle/>
          <a:p>
            <a:pPr defTabSz="1218580">
              <a:lnSpc>
                <a:spcPct val="90000"/>
              </a:lnSpc>
            </a:pPr>
            <a:r>
              <a:rPr sz="3200" dirty="0">
                <a:solidFill>
                  <a:srgbClr val="5F5F5F"/>
                </a:solidFill>
                <a:latin typeface="Calibri"/>
              </a:rPr>
              <a:t>Safe Harbor Statement</a:t>
            </a:r>
          </a:p>
        </p:txBody>
      </p:sp>
      <p:sp>
        <p:nvSpPr>
          <p:cNvPr id="6" name="TextBox 5"/>
          <p:cNvSpPr txBox="1"/>
          <p:nvPr/>
        </p:nvSpPr>
        <p:spPr>
          <a:xfrm>
            <a:off x="531817" y="2514600"/>
            <a:ext cx="11125199" cy="2286000"/>
          </a:xfrm>
          <a:prstGeom prst="rect">
            <a:avLst/>
          </a:prstGeom>
          <a:noFill/>
        </p:spPr>
        <p:txBody>
          <a:bodyPr wrap="square" lIns="0" tIns="0" rIns="0" bIns="0" rtlCol="0" anchor="t">
            <a:noAutofit/>
          </a:bodyPr>
          <a:lstStyle/>
          <a:p>
            <a:pPr defTabSz="1218580">
              <a:lnSpc>
                <a:spcPct val="90000"/>
              </a:lnSpc>
            </a:pPr>
            <a:r>
              <a:rPr sz="2400" dirty="0">
                <a:solidFill>
                  <a:srgbClr val="5F5F5F"/>
                </a:solidFill>
                <a:latin typeface="Calibri"/>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344609936"/>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85F72B-014E-CC41-8DB3-5E332EB91C17}" type="datetime1">
              <a:rPr lang="en-US" smtClean="0">
                <a:solidFill>
                  <a:srgbClr val="5F5F5F">
                    <a:lumMod val="60000"/>
                    <a:lumOff val="40000"/>
                  </a:srgbClr>
                </a:solidFill>
                <a:latin typeface="Calibri"/>
              </a:rPr>
              <a:t>4/9/18</a:t>
            </a:fld>
            <a:endParaRPr dirty="0">
              <a:solidFill>
                <a:srgbClr val="5F5F5F">
                  <a:lumMod val="60000"/>
                  <a:lumOff val="40000"/>
                </a:srgbClr>
              </a:solidFill>
              <a:latin typeface="Calibri"/>
            </a:endParaRPr>
          </a:p>
        </p:txBody>
      </p:sp>
      <p:sp>
        <p:nvSpPr>
          <p:cNvPr id="3" name="Footer Placeholder 2"/>
          <p:cNvSpPr>
            <a:spLocks noGrp="1"/>
          </p:cNvSpPr>
          <p:nvPr>
            <p:ph type="ftr" sz="quarter" idx="11"/>
          </p:nvPr>
        </p:nvSpPr>
        <p:spPr/>
        <p:txBody>
          <a:bodyPr/>
          <a:lstStyle/>
          <a:p>
            <a:endParaRPr dirty="0">
              <a:solidFill>
                <a:srgbClr val="5F5F5F">
                  <a:lumMod val="60000"/>
                  <a:lumOff val="40000"/>
                </a:srgbClr>
              </a:solidFill>
              <a:latin typeface="Calibri"/>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F5F5F">
                    <a:lumMod val="60000"/>
                    <a:lumOff val="40000"/>
                  </a:srgbClr>
                </a:solidFill>
                <a:latin typeface="Calibri"/>
              </a:rPr>
              <a:pPr/>
              <a:t>‹#›</a:t>
            </a:fld>
            <a:endParaRPr dirty="0">
              <a:solidFill>
                <a:srgbClr val="5F5F5F">
                  <a:lumMod val="60000"/>
                  <a:lumOff val="40000"/>
                </a:srgbClr>
              </a:solidFill>
              <a:latin typeface="Calibri"/>
            </a:endParaRPr>
          </a:p>
        </p:txBody>
      </p:sp>
      <p:sp>
        <p:nvSpPr>
          <p:cNvPr id="5" name="TextBox 4"/>
          <p:cNvSpPr txBox="1"/>
          <p:nvPr/>
        </p:nvSpPr>
        <p:spPr>
          <a:xfrm>
            <a:off x="531817" y="1371600"/>
            <a:ext cx="11125199" cy="889000"/>
          </a:xfrm>
          <a:prstGeom prst="rect">
            <a:avLst/>
          </a:prstGeom>
          <a:noFill/>
        </p:spPr>
        <p:txBody>
          <a:bodyPr wrap="none" lIns="0" tIns="0" rIns="0" bIns="0" rtlCol="0" anchor="b">
            <a:noAutofit/>
          </a:bodyPr>
          <a:lstStyle/>
          <a:p>
            <a:pPr defTabSz="1218580">
              <a:lnSpc>
                <a:spcPct val="90000"/>
              </a:lnSpc>
            </a:pPr>
            <a:r>
              <a:rPr sz="3200" dirty="0">
                <a:solidFill>
                  <a:srgbClr val="5F5F5F"/>
                </a:solidFill>
                <a:latin typeface="Calibri"/>
              </a:rPr>
              <a:t>Safe Harbor Statement</a:t>
            </a:r>
          </a:p>
        </p:txBody>
      </p:sp>
      <p:sp>
        <p:nvSpPr>
          <p:cNvPr id="6" name="TextBox 5"/>
          <p:cNvSpPr txBox="1"/>
          <p:nvPr/>
        </p:nvSpPr>
        <p:spPr>
          <a:xfrm>
            <a:off x="531817" y="2514600"/>
            <a:ext cx="11125199" cy="2286000"/>
          </a:xfrm>
          <a:prstGeom prst="rect">
            <a:avLst/>
          </a:prstGeom>
          <a:noFill/>
        </p:spPr>
        <p:txBody>
          <a:bodyPr wrap="square" lIns="0" tIns="0" rIns="0" bIns="0" rtlCol="0" anchor="t">
            <a:noAutofit/>
          </a:bodyPr>
          <a:lstStyle/>
          <a:p>
            <a:pPr defTabSz="1218580">
              <a:lnSpc>
                <a:spcPct val="90000"/>
              </a:lnSpc>
            </a:pPr>
            <a:r>
              <a:rPr sz="2400" dirty="0">
                <a:solidFill>
                  <a:srgbClr val="5F5F5F"/>
                </a:solidFill>
                <a:latin typeface="Calibri"/>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178037833"/>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38026" y="129402"/>
            <a:ext cx="11912778" cy="6547451"/>
          </a:xfrm>
          <a:prstGeom prst="rect">
            <a:avLst/>
          </a:prstGeom>
          <a:noFill/>
          <a:ln>
            <a:noFill/>
          </a:ln>
        </p:spPr>
      </p:pic>
      <p:sp>
        <p:nvSpPr>
          <p:cNvPr id="6" name="Rectangle 5"/>
          <p:cNvSpPr/>
          <p:nvPr/>
        </p:nvSpPr>
        <p:spPr bwMode="gray">
          <a:xfrm>
            <a:off x="-277" y="6"/>
            <a:ext cx="193961" cy="68521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399" tIns="45703" rIns="91399" bIns="45703" rtlCol="0" anchor="ctr"/>
          <a:lstStyle/>
          <a:p>
            <a:pPr algn="ctr" defTabSz="1218580"/>
            <a:endParaRPr sz="2400" dirty="0">
              <a:solidFill>
                <a:srgbClr val="FFFFFF"/>
              </a:solidFill>
              <a:latin typeface="Calibri"/>
            </a:endParaRPr>
          </a:p>
        </p:txBody>
      </p:sp>
      <p:sp>
        <p:nvSpPr>
          <p:cNvPr id="7" name="Rectangle 6"/>
          <p:cNvSpPr/>
          <p:nvPr/>
        </p:nvSpPr>
        <p:spPr bwMode="gray">
          <a:xfrm>
            <a:off x="11995152" y="5853"/>
            <a:ext cx="193960" cy="68521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399" tIns="45703" rIns="91399" bIns="45703" rtlCol="0" anchor="ctr"/>
          <a:lstStyle/>
          <a:p>
            <a:pPr algn="ctr" defTabSz="1218580"/>
            <a:endParaRPr sz="2400" dirty="0">
              <a:solidFill>
                <a:srgbClr val="FFFFFF"/>
              </a:solidFill>
              <a:latin typeface="Calibri"/>
            </a:endParaRPr>
          </a:p>
        </p:txBody>
      </p:sp>
      <p:sp>
        <p:nvSpPr>
          <p:cNvPr id="8" name="Rectangle 7"/>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399" tIns="45703" rIns="91399" bIns="45703" rtlCol="0" anchor="ctr"/>
          <a:lstStyle/>
          <a:p>
            <a:pPr algn="ctr" defTabSz="1218580"/>
            <a:endParaRPr sz="2400" dirty="0">
              <a:solidFill>
                <a:srgbClr val="FFFFFF"/>
              </a:solidFill>
              <a:latin typeface="Calibri"/>
            </a:endParaRPr>
          </a:p>
        </p:txBody>
      </p:sp>
      <p:sp>
        <p:nvSpPr>
          <p:cNvPr id="9" name="Rectangle 8"/>
          <p:cNvSpPr/>
          <p:nvPr/>
        </p:nvSpPr>
        <p:spPr bwMode="gray">
          <a:xfrm>
            <a:off x="-287"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399" tIns="45703" rIns="91399" bIns="45703" rtlCol="0" anchor="ctr"/>
          <a:lstStyle/>
          <a:p>
            <a:pPr algn="ctr" defTabSz="1218580"/>
            <a:endParaRPr sz="2400" dirty="0">
              <a:solidFill>
                <a:srgbClr val="FFFFFF"/>
              </a:solidFill>
              <a:latin typeface="Calibri"/>
            </a:endParaRPr>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3822129" y="2843834"/>
            <a:ext cx="4544568" cy="569547"/>
          </a:xfrm>
          <a:prstGeom prst="rect">
            <a:avLst/>
          </a:prstGeom>
        </p:spPr>
      </p:pic>
    </p:spTree>
    <p:extLst>
      <p:ext uri="{BB962C8B-B14F-4D97-AF65-F5344CB8AC3E}">
        <p14:creationId xmlns:p14="http://schemas.microsoft.com/office/powerpoint/2010/main" val="2969286707"/>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531154" y="1524001"/>
            <a:ext cx="11126522" cy="4419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9EA4B7-F4D8-4D49-9D06-151051A63831}" type="datetime1">
              <a:rPr lang="en-US" smtClean="0">
                <a:solidFill>
                  <a:srgbClr val="5F5F5F">
                    <a:lumMod val="60000"/>
                    <a:lumOff val="40000"/>
                  </a:srgbClr>
                </a:solidFill>
                <a:latin typeface="Calibri"/>
              </a:rPr>
              <a:t>4/9/18</a:t>
            </a:fld>
            <a:endParaRPr lang="en-US" dirty="0">
              <a:solidFill>
                <a:srgbClr val="5F5F5F">
                  <a:lumMod val="60000"/>
                  <a:lumOff val="40000"/>
                </a:srgbClr>
              </a:solidFill>
              <a:latin typeface="Calibri"/>
            </a:endParaRPr>
          </a:p>
        </p:txBody>
      </p:sp>
      <p:sp>
        <p:nvSpPr>
          <p:cNvPr id="5" name="Footer Placeholder 4"/>
          <p:cNvSpPr>
            <a:spLocks noGrp="1"/>
          </p:cNvSpPr>
          <p:nvPr>
            <p:ph type="ftr" sz="quarter" idx="11"/>
          </p:nvPr>
        </p:nvSpPr>
        <p:spPr/>
        <p:txBody>
          <a:bodyPr/>
          <a:lstStyle/>
          <a:p>
            <a:endParaRPr lang="en-US" dirty="0">
              <a:solidFill>
                <a:srgbClr val="5F5F5F">
                  <a:lumMod val="60000"/>
                  <a:lumOff val="40000"/>
                </a:srgbClr>
              </a:solidFill>
              <a:latin typeface="Calibri"/>
            </a:endParaRPr>
          </a:p>
        </p:txBody>
      </p:sp>
      <p:sp>
        <p:nvSpPr>
          <p:cNvPr id="6" name="Slide Number Placeholder 5"/>
          <p:cNvSpPr>
            <a:spLocks noGrp="1"/>
          </p:cNvSpPr>
          <p:nvPr>
            <p:ph type="sldNum" sz="quarter" idx="12"/>
          </p:nvPr>
        </p:nvSpPr>
        <p:spPr/>
        <p:txBody>
          <a:bodyPr/>
          <a:lstStyle/>
          <a:p>
            <a:fld id="{D4EAF17A-378C-49D5-A479-C71FF9D7F1E7}" type="slidenum">
              <a:rPr lang="en-US" smtClean="0">
                <a:solidFill>
                  <a:srgbClr val="5F5F5F">
                    <a:lumMod val="60000"/>
                    <a:lumOff val="40000"/>
                  </a:srgbClr>
                </a:solidFill>
                <a:latin typeface="Calibri"/>
              </a:rPr>
              <a:pPr/>
              <a:t>‹#›</a:t>
            </a:fld>
            <a:endParaRPr lang="en-US" dirty="0">
              <a:solidFill>
                <a:srgbClr val="5F5F5F">
                  <a:lumMod val="60000"/>
                  <a:lumOff val="40000"/>
                </a:srgbClr>
              </a:solidFill>
              <a:latin typeface="Calibri"/>
            </a:endParaRPr>
          </a:p>
        </p:txBody>
      </p:sp>
    </p:spTree>
    <p:extLst>
      <p:ext uri="{BB962C8B-B14F-4D97-AF65-F5344CB8AC3E}">
        <p14:creationId xmlns:p14="http://schemas.microsoft.com/office/powerpoint/2010/main" val="2359408867"/>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739ADB40-8EB0-7E4F-92B5-2271764BC32D}" type="datetime1">
              <a:rPr lang="en-US" smtClean="0">
                <a:solidFill>
                  <a:srgbClr val="5F5F5F">
                    <a:lumMod val="60000"/>
                    <a:lumOff val="40000"/>
                  </a:srgbClr>
                </a:solidFill>
                <a:latin typeface="Calibri"/>
              </a:rPr>
              <a:t>4/9/18</a:t>
            </a:fld>
            <a:endParaRPr dirty="0">
              <a:solidFill>
                <a:srgbClr val="5F5F5F">
                  <a:lumMod val="60000"/>
                  <a:lumOff val="40000"/>
                </a:srgbClr>
              </a:solidFill>
              <a:latin typeface="Calibri"/>
            </a:endParaRPr>
          </a:p>
        </p:txBody>
      </p:sp>
      <p:sp>
        <p:nvSpPr>
          <p:cNvPr id="5" name="Footer Placeholder 4"/>
          <p:cNvSpPr>
            <a:spLocks noGrp="1"/>
          </p:cNvSpPr>
          <p:nvPr>
            <p:ph type="ftr" sz="quarter" idx="11"/>
          </p:nvPr>
        </p:nvSpPr>
        <p:spPr/>
        <p:txBody>
          <a:bodyPr/>
          <a:lstStyle/>
          <a:p>
            <a:endParaRPr dirty="0">
              <a:solidFill>
                <a:srgbClr val="5F5F5F">
                  <a:lumMod val="60000"/>
                  <a:lumOff val="40000"/>
                </a:srgbClr>
              </a:solidFill>
              <a:latin typeface="Calibri"/>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latin typeface="Calibri"/>
              </a:rPr>
              <a:pPr/>
              <a:t>‹#›</a:t>
            </a:fld>
            <a:endParaRPr dirty="0">
              <a:solidFill>
                <a:srgbClr val="5F5F5F">
                  <a:lumMod val="60000"/>
                  <a:lumOff val="40000"/>
                </a:srgbClr>
              </a:solidFill>
              <a:latin typeface="Calibri"/>
            </a:endParaRPr>
          </a:p>
        </p:txBody>
      </p:sp>
    </p:spTree>
    <p:extLst>
      <p:ext uri="{BB962C8B-B14F-4D97-AF65-F5344CB8AC3E}">
        <p14:creationId xmlns:p14="http://schemas.microsoft.com/office/powerpoint/2010/main" val="2513230495"/>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dirty="0" smtClean="0"/>
              <a:t>Click to edit Master title style</a:t>
            </a:r>
            <a:endParaRPr dirty="0"/>
          </a:p>
        </p:txBody>
      </p:sp>
      <p:sp>
        <p:nvSpPr>
          <p:cNvPr id="3" name="Content Placeholder 2"/>
          <p:cNvSpPr>
            <a:spLocks noGrp="1"/>
          </p:cNvSpPr>
          <p:nvPr>
            <p:ph idx="1"/>
          </p:nvPr>
        </p:nvSpPr>
        <p:spPr>
          <a:xfrm>
            <a:off x="531154" y="1524001"/>
            <a:ext cx="11126522"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2A3D4EAB-8D84-BE46-A32F-6B6B9A4CDB60}" type="datetime1">
              <a:rPr lang="en-US" smtClean="0">
                <a:solidFill>
                  <a:srgbClr val="5F5F5F">
                    <a:lumMod val="60000"/>
                    <a:lumOff val="40000"/>
                  </a:srgbClr>
                </a:solidFill>
                <a:latin typeface="Calibri"/>
              </a:rPr>
              <a:t>4/9/18</a:t>
            </a:fld>
            <a:endParaRPr dirty="0">
              <a:solidFill>
                <a:srgbClr val="5F5F5F">
                  <a:lumMod val="60000"/>
                  <a:lumOff val="40000"/>
                </a:srgbClr>
              </a:solidFill>
              <a:latin typeface="Calibri"/>
            </a:endParaRPr>
          </a:p>
        </p:txBody>
      </p:sp>
      <p:sp>
        <p:nvSpPr>
          <p:cNvPr id="5" name="Footer Placeholder 4"/>
          <p:cNvSpPr>
            <a:spLocks noGrp="1"/>
          </p:cNvSpPr>
          <p:nvPr>
            <p:ph type="ftr" sz="quarter" idx="11"/>
          </p:nvPr>
        </p:nvSpPr>
        <p:spPr/>
        <p:txBody>
          <a:bodyPr/>
          <a:lstStyle/>
          <a:p>
            <a:endParaRPr dirty="0">
              <a:solidFill>
                <a:srgbClr val="5F5F5F">
                  <a:lumMod val="60000"/>
                  <a:lumOff val="40000"/>
                </a:srgbClr>
              </a:solidFill>
              <a:latin typeface="Calibri"/>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latin typeface="Calibri"/>
              </a:rPr>
              <a:pPr/>
              <a:t>‹#›</a:t>
            </a:fld>
            <a:endParaRPr dirty="0">
              <a:solidFill>
                <a:srgbClr val="5F5F5F">
                  <a:lumMod val="60000"/>
                  <a:lumOff val="40000"/>
                </a:srgbClr>
              </a:solidFill>
              <a:latin typeface="Calibri"/>
            </a:endParaRPr>
          </a:p>
        </p:txBody>
      </p:sp>
    </p:spTree>
    <p:extLst>
      <p:ext uri="{BB962C8B-B14F-4D97-AF65-F5344CB8AC3E}">
        <p14:creationId xmlns:p14="http://schemas.microsoft.com/office/powerpoint/2010/main" val="3636317234"/>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New Template_Title 1">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0" hasCustomPrompt="1"/>
          </p:nvPr>
        </p:nvSpPr>
        <p:spPr>
          <a:xfrm>
            <a:off x="0" y="0"/>
            <a:ext cx="12188825" cy="6858000"/>
          </a:xfrm>
          <a:solidFill>
            <a:schemeClr val="bg1">
              <a:lumMod val="95000"/>
            </a:schemeClr>
          </a:solidFill>
        </p:spPr>
        <p:txBody>
          <a:bodyPr anchor="ctr" anchorCtr="1"/>
          <a:lstStyle>
            <a:lvl1pPr>
              <a:buNone/>
              <a:defRPr baseline="0"/>
            </a:lvl1pPr>
          </a:lstStyle>
          <a:p>
            <a:r>
              <a:rPr lang="en-US" dirty="0" smtClean="0"/>
              <a:t>Insert Picture</a:t>
            </a:r>
            <a:endParaRPr lang="en-US" dirty="0"/>
          </a:p>
        </p:txBody>
      </p:sp>
      <p:sp>
        <p:nvSpPr>
          <p:cNvPr id="18" name="Text Placeholder 17"/>
          <p:cNvSpPr>
            <a:spLocks noGrp="1"/>
          </p:cNvSpPr>
          <p:nvPr>
            <p:ph type="body" sz="quarter" idx="11" hasCustomPrompt="1"/>
          </p:nvPr>
        </p:nvSpPr>
        <p:spPr>
          <a:xfrm>
            <a:off x="533261" y="2108208"/>
            <a:ext cx="10665222" cy="656591"/>
          </a:xfrm>
        </p:spPr>
        <p:txBody>
          <a:bodyPr>
            <a:noAutofit/>
          </a:bodyPr>
          <a:lstStyle>
            <a:lvl1pPr marL="0" indent="0">
              <a:buNone/>
              <a:defRPr sz="5300" b="0">
                <a:solidFill>
                  <a:schemeClr val="bg1"/>
                </a:solidFill>
                <a:latin typeface="Calibri" pitchFamily="34" charset="0"/>
                <a:cs typeface="Calibri" pitchFamily="34" charset="0"/>
              </a:defRPr>
            </a:lvl1pPr>
            <a:lvl2pPr marL="0" indent="0">
              <a:buNone/>
              <a:defRPr/>
            </a:lvl2pPr>
            <a:lvl3pPr marL="0" indent="0">
              <a:buNone/>
              <a:defRPr/>
            </a:lvl3pPr>
            <a:lvl4pPr marL="0" indent="0">
              <a:buNone/>
              <a:defRPr/>
            </a:lvl4pPr>
            <a:lvl5pPr marL="0" indent="0">
              <a:buNone/>
              <a:defRPr/>
            </a:lvl5pPr>
          </a:lstStyle>
          <a:p>
            <a:pPr lvl="0"/>
            <a:r>
              <a:rPr lang="en-US" dirty="0" smtClean="0"/>
              <a:t>Title</a:t>
            </a:r>
            <a:endParaRPr lang="en-US" dirty="0"/>
          </a:p>
        </p:txBody>
      </p:sp>
      <p:sp>
        <p:nvSpPr>
          <p:cNvPr id="19" name="Text Placeholder 17"/>
          <p:cNvSpPr>
            <a:spLocks noGrp="1"/>
          </p:cNvSpPr>
          <p:nvPr>
            <p:ph type="body" sz="quarter" idx="12" hasCustomPrompt="1"/>
          </p:nvPr>
        </p:nvSpPr>
        <p:spPr>
          <a:xfrm>
            <a:off x="533261" y="2819401"/>
            <a:ext cx="10665222" cy="406400"/>
          </a:xfrm>
        </p:spPr>
        <p:txBody>
          <a:bodyPr>
            <a:noAutofit/>
          </a:bodyPr>
          <a:lstStyle>
            <a:lvl1pPr marL="0" indent="0">
              <a:buNone/>
              <a:defRPr sz="2700" b="0">
                <a:solidFill>
                  <a:schemeClr val="bg1"/>
                </a:solidFill>
                <a:latin typeface="Calibri" pitchFamily="34" charset="0"/>
                <a:cs typeface="Calibri" pitchFamily="34" charset="0"/>
              </a:defRPr>
            </a:lvl1pPr>
            <a:lvl2pPr marL="0" indent="0">
              <a:buNone/>
              <a:defRPr/>
            </a:lvl2pPr>
            <a:lvl3pPr marL="0" indent="0">
              <a:buNone/>
              <a:defRPr/>
            </a:lvl3pPr>
            <a:lvl4pPr marL="0" indent="0">
              <a:buNone/>
              <a:defRPr/>
            </a:lvl4pPr>
            <a:lvl5pPr marL="0" indent="0">
              <a:buNone/>
              <a:defRPr/>
            </a:lvl5pPr>
          </a:lstStyle>
          <a:p>
            <a:pPr lvl="0"/>
            <a:r>
              <a:rPr lang="en-US" dirty="0" smtClean="0"/>
              <a:t>Sub-Title</a:t>
            </a:r>
            <a:endParaRPr lang="en-US" dirty="0"/>
          </a:p>
        </p:txBody>
      </p:sp>
      <p:sp>
        <p:nvSpPr>
          <p:cNvPr id="20" name="Text Placeholder 17"/>
          <p:cNvSpPr>
            <a:spLocks noGrp="1"/>
          </p:cNvSpPr>
          <p:nvPr>
            <p:ph type="body" sz="quarter" idx="13" hasCustomPrompt="1"/>
          </p:nvPr>
        </p:nvSpPr>
        <p:spPr>
          <a:xfrm>
            <a:off x="533261" y="3632199"/>
            <a:ext cx="10665222" cy="1409700"/>
          </a:xfrm>
        </p:spPr>
        <p:txBody>
          <a:bodyPr>
            <a:noAutofit/>
          </a:bodyPr>
          <a:lstStyle>
            <a:lvl1pPr marL="0" indent="0">
              <a:lnSpc>
                <a:spcPct val="100000"/>
              </a:lnSpc>
              <a:spcAft>
                <a:spcPts val="0"/>
              </a:spcAft>
              <a:buNone/>
              <a:defRPr sz="2400" b="0" baseline="0">
                <a:solidFill>
                  <a:schemeClr val="bg1"/>
                </a:solidFill>
                <a:latin typeface="Calibri" pitchFamily="34" charset="0"/>
                <a:cs typeface="Calibri" pitchFamily="34" charset="0"/>
              </a:defRPr>
            </a:lvl1pPr>
            <a:lvl2pPr marL="0" indent="0">
              <a:buNone/>
              <a:defRPr/>
            </a:lvl2pPr>
            <a:lvl3pPr marL="0" indent="0">
              <a:buNone/>
              <a:defRPr/>
            </a:lvl3pPr>
            <a:lvl4pPr marL="0" indent="0">
              <a:buNone/>
              <a:defRPr/>
            </a:lvl4pPr>
            <a:lvl5pPr marL="0" indent="0">
              <a:buNone/>
              <a:defRPr/>
            </a:lvl5pPr>
          </a:lstStyle>
          <a:p>
            <a:pPr lvl="0"/>
            <a:r>
              <a:rPr lang="en-US" dirty="0" smtClean="0"/>
              <a:t>Presenter’s Name</a:t>
            </a:r>
          </a:p>
          <a:p>
            <a:pPr lvl="0"/>
            <a:r>
              <a:rPr lang="en-US" dirty="0" smtClean="0"/>
              <a:t>Presenter’s Title</a:t>
            </a:r>
          </a:p>
          <a:p>
            <a:pPr lvl="0"/>
            <a:r>
              <a:rPr lang="en-US" dirty="0" smtClean="0"/>
              <a:t>Group of </a:t>
            </a:r>
            <a:r>
              <a:rPr lang="en-US" dirty="0" err="1" smtClean="0"/>
              <a:t>Complany</a:t>
            </a:r>
            <a:r>
              <a:rPr lang="en-US" dirty="0" smtClean="0"/>
              <a:t> Name</a:t>
            </a:r>
          </a:p>
          <a:p>
            <a:pPr lvl="0"/>
            <a:r>
              <a:rPr lang="en-US" dirty="0" smtClean="0"/>
              <a:t>March 2014</a:t>
            </a:r>
            <a:endParaRPr lang="en-US" dirty="0"/>
          </a:p>
        </p:txBody>
      </p:sp>
    </p:spTree>
    <p:extLst>
      <p:ext uri="{BB962C8B-B14F-4D97-AF65-F5344CB8AC3E}">
        <p14:creationId xmlns:p14="http://schemas.microsoft.com/office/powerpoint/2010/main" val="4125147477"/>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1_Title Slide without Picture">
    <p:bg>
      <p:bgPr>
        <a:solidFill>
          <a:srgbClr val="D8E1E6"/>
        </a:solidFill>
        <a:effectLst/>
      </p:bgPr>
    </p:bg>
    <p:spTree>
      <p:nvGrpSpPr>
        <p:cNvPr id="1" name=""/>
        <p:cNvGrpSpPr/>
        <p:nvPr/>
      </p:nvGrpSpPr>
      <p:grpSpPr>
        <a:xfrm>
          <a:off x="0" y="0"/>
          <a:ext cx="0" cy="0"/>
          <a:chOff x="0" y="0"/>
          <a:chExt cx="0" cy="0"/>
        </a:xfrm>
      </p:grpSpPr>
      <p:sp>
        <p:nvSpPr>
          <p:cNvPr id="10" name="Rectangle 9"/>
          <p:cNvSpPr/>
          <p:nvPr userDrawn="1"/>
        </p:nvSpPr>
        <p:spPr>
          <a:xfrm>
            <a:off x="1" y="0"/>
            <a:ext cx="12188825" cy="6872068"/>
          </a:xfrm>
          <a:prstGeom prst="rect">
            <a:avLst/>
          </a:prstGeom>
          <a:blipFill>
            <a:blip r:embed="rId2" cstate="print">
              <a:grayscl/>
              <a:lum bright="-7000" contrast="-16000"/>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lIns="121867" tIns="60933" rIns="121867" bIns="60933" anchor="ctr"/>
          <a:lstStyle/>
          <a:p>
            <a:pPr algn="ctr" defTabSz="1218621" fontAlgn="auto">
              <a:spcBef>
                <a:spcPts val="0"/>
              </a:spcBef>
              <a:spcAft>
                <a:spcPts val="0"/>
              </a:spcAft>
              <a:defRPr/>
            </a:pPr>
            <a:endParaRPr lang="en-US" sz="1799"/>
          </a:p>
        </p:txBody>
      </p:sp>
      <p:sp>
        <p:nvSpPr>
          <p:cNvPr id="12" name="Rectangle 11" descr="Full slide 4-color photo can be inserted here"/>
          <p:cNvSpPr/>
          <p:nvPr userDrawn="1"/>
        </p:nvSpPr>
        <p:spPr bwMode="hidden">
          <a:xfrm>
            <a:off x="-19018" y="2197"/>
            <a:ext cx="12188825" cy="68580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799" dirty="0"/>
          </a:p>
        </p:txBody>
      </p:sp>
      <p:pic>
        <p:nvPicPr>
          <p:cNvPr id="18" name="Picture 17" descr="Oracle logo in white on red staging background"/>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32276" y="6276973"/>
            <a:ext cx="1625138" cy="594360"/>
          </a:xfrm>
          <a:prstGeom prst="rect">
            <a:avLst/>
          </a:prstGeom>
        </p:spPr>
      </p:pic>
      <p:sp>
        <p:nvSpPr>
          <p:cNvPr id="22" name="Date Placeholder 6"/>
          <p:cNvSpPr>
            <a:spLocks noGrp="1"/>
          </p:cNvSpPr>
          <p:nvPr>
            <p:ph type="dt" sz="half" idx="14"/>
          </p:nvPr>
        </p:nvSpPr>
        <p:spPr>
          <a:xfrm>
            <a:off x="4182131" y="6556248"/>
            <a:ext cx="1226398" cy="182880"/>
          </a:xfrm>
          <a:prstGeom prst="rect">
            <a:avLst/>
          </a:prstGeom>
        </p:spPr>
        <p:txBody>
          <a:bodyPr/>
          <a:lstStyle>
            <a:lvl1pPr>
              <a:defRPr sz="800">
                <a:solidFill>
                  <a:schemeClr val="tx1"/>
                </a:solidFill>
              </a:defRPr>
            </a:lvl1pPr>
          </a:lstStyle>
          <a:p>
            <a:fld id="{A8A0FE9B-1A72-4814-AF6B-21F9253DAD57}" type="datetime1">
              <a:rPr lang="en-US" kern="0" smtClean="0">
                <a:solidFill>
                  <a:srgbClr val="FFFFFF"/>
                </a:solidFill>
              </a:rPr>
              <a:t>4/9/18</a:t>
            </a:fld>
            <a:endParaRPr lang="en-US" kern="0" dirty="0">
              <a:solidFill>
                <a:srgbClr val="FFFFFF"/>
              </a:solidFill>
            </a:endParaRPr>
          </a:p>
        </p:txBody>
      </p:sp>
      <p:sp>
        <p:nvSpPr>
          <p:cNvPr id="24" name="TextBox 23"/>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marL="0" marR="0" lvl="0" indent="0" algn="r" defTabSz="914126" eaLnBrk="1" fontAlgn="auto" latinLnBrk="0" hangingPunct="1">
              <a:lnSpc>
                <a:spcPct val="100000"/>
              </a:lnSpc>
              <a:spcBef>
                <a:spcPts val="0"/>
              </a:spcBef>
              <a:spcAft>
                <a:spcPts val="0"/>
              </a:spcAft>
              <a:buClrTx/>
              <a:buSzTx/>
              <a:buFontTx/>
              <a:buNone/>
              <a:tabLst/>
              <a:defRPr/>
            </a:pPr>
            <a:r>
              <a:rPr kumimoji="0" sz="850" b="0" i="0" u="none" strike="noStrike" kern="0" cap="none" spc="0" normalizeH="0" baseline="0" noProof="0" dirty="0">
                <a:ln>
                  <a:noFill/>
                </a:ln>
                <a:solidFill>
                  <a:srgbClr val="FFFFFF"/>
                </a:solidFill>
                <a:effectLst/>
                <a:uLnTx/>
                <a:uFillTx/>
              </a:rPr>
              <a:t>Copyright © </a:t>
            </a:r>
            <a:r>
              <a:rPr kumimoji="0" lang="en-US" sz="850" b="0" i="0" u="none" strike="noStrike" kern="0" cap="none" spc="0" normalizeH="0" baseline="0" noProof="0" dirty="0">
                <a:ln>
                  <a:noFill/>
                </a:ln>
                <a:solidFill>
                  <a:srgbClr val="FFFFFF"/>
                </a:solidFill>
                <a:effectLst/>
                <a:uLnTx/>
                <a:uFillTx/>
              </a:rPr>
              <a:t>2017,</a:t>
            </a:r>
            <a:r>
              <a:rPr kumimoji="0" sz="850" b="0" i="0" u="none" strike="noStrike" kern="0" cap="none" spc="0" normalizeH="0" baseline="0" noProof="0" dirty="0">
                <a:ln>
                  <a:noFill/>
                </a:ln>
                <a:solidFill>
                  <a:srgbClr val="FFFFFF"/>
                </a:solidFill>
                <a:effectLst/>
                <a:uLnTx/>
                <a:uFillTx/>
              </a:rPr>
              <a:t> Oracle and/or its affiliates. All rights reserved.  |</a:t>
            </a:r>
          </a:p>
        </p:txBody>
      </p:sp>
      <p:sp>
        <p:nvSpPr>
          <p:cNvPr id="9" name="Footer Placeholder 1"/>
          <p:cNvSpPr>
            <a:spLocks noGrp="1"/>
          </p:cNvSpPr>
          <p:nvPr>
            <p:ph type="ftr" sz="quarter" idx="15"/>
          </p:nvPr>
        </p:nvSpPr>
        <p:spPr>
          <a:xfrm>
            <a:off x="8621424" y="6565301"/>
            <a:ext cx="2743200" cy="182880"/>
          </a:xfrm>
        </p:spPr>
        <p:txBody>
          <a:bodyPr/>
          <a:lstStyle/>
          <a:p>
            <a:r>
              <a:rPr lang="en-US" kern="0" dirty="0">
                <a:solidFill>
                  <a:srgbClr val="FFFFFF"/>
                </a:solidFill>
              </a:rPr>
              <a:t>Confidential – Oracle Internal</a:t>
            </a:r>
          </a:p>
        </p:txBody>
      </p:sp>
      <p:sp>
        <p:nvSpPr>
          <p:cNvPr id="13" name="Slide Number Placeholder 3"/>
          <p:cNvSpPr>
            <a:spLocks noGrp="1"/>
          </p:cNvSpPr>
          <p:nvPr>
            <p:ph type="sldNum" sz="quarter" idx="12"/>
          </p:nvPr>
        </p:nvSpPr>
        <p:spPr>
          <a:xfrm>
            <a:off x="11276012" y="6556248"/>
            <a:ext cx="381661" cy="182880"/>
          </a:xfrm>
        </p:spPr>
        <p:txBody>
          <a:bodyPr/>
          <a:lstStyle>
            <a:lvl1pPr>
              <a:defRPr>
                <a:solidFill>
                  <a:schemeClr val="bg1"/>
                </a:solidFill>
              </a:defRPr>
            </a:lvl1pPr>
          </a:lstStyle>
          <a:p>
            <a:fld id="{C51EAA63-D034-42AE-91FA-B13B9518C7BE}" type="slidenum">
              <a:rPr lang="en-US" smtClean="0"/>
              <a:pPr/>
              <a:t>‹#›</a:t>
            </a:fld>
            <a:endParaRPr lang="en-US" dirty="0"/>
          </a:p>
        </p:txBody>
      </p:sp>
    </p:spTree>
    <p:extLst>
      <p:ext uri="{BB962C8B-B14F-4D97-AF65-F5344CB8AC3E}">
        <p14:creationId xmlns:p14="http://schemas.microsoft.com/office/powerpoint/2010/main" val="1625557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cSld name="Custom Title Slide with Primary Event Impress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bwMode="gray">
          <a:xfrm>
            <a:off x="0" y="0"/>
            <a:ext cx="12192000" cy="6858000"/>
          </a:xfrm>
          <a:prstGeom prst="rect">
            <a:avLst/>
          </a:prstGeom>
        </p:spPr>
      </p:pic>
      <p:pic>
        <p:nvPicPr>
          <p:cNvPr id="4" name="Picture 3"/>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bwMode="gray">
          <a:xfrm>
            <a:off x="1" y="0"/>
            <a:ext cx="12188824" cy="6858000"/>
          </a:xfrm>
          <a:prstGeom prst="rect">
            <a:avLst/>
          </a:prstGeom>
        </p:spPr>
      </p:pic>
      <p:sp>
        <p:nvSpPr>
          <p:cNvPr id="15" name="Rectangle 14" descr="Full slide 4-color photo can be inserted here. Customer/Partner and secondary logo can be included" title="Title Slide with Picture and customer/partner logo"/>
          <p:cNvSpPr/>
          <p:nvPr userDrawn="1"/>
        </p:nvSpPr>
        <p:spPr bwMode="gray">
          <a:xfrm>
            <a:off x="1" y="451"/>
            <a:ext cx="12188825" cy="6858000"/>
          </a:xfrm>
          <a:prstGeom prst="rect">
            <a:avLst/>
          </a:prstGeom>
          <a:solidFill>
            <a:srgbClr val="000000">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799" dirty="0">
              <a:solidFill>
                <a:srgbClr val="FFFFFF"/>
              </a:solidFill>
            </a:endParaRPr>
          </a:p>
        </p:txBody>
      </p:sp>
      <p:sp>
        <p:nvSpPr>
          <p:cNvPr id="2" name="Title 1"/>
          <p:cNvSpPr>
            <a:spLocks noGrp="1"/>
          </p:cNvSpPr>
          <p:nvPr>
            <p:ph type="ctrTitle"/>
          </p:nvPr>
        </p:nvSpPr>
        <p:spPr bwMode="gray">
          <a:xfrm>
            <a:off x="531814" y="739777"/>
            <a:ext cx="8045310" cy="1470025"/>
          </a:xfrm>
        </p:spPr>
        <p:txBody>
          <a:bodyPr/>
          <a:lstStyle>
            <a:lvl1pPr>
              <a:lnSpc>
                <a:spcPct val="80000"/>
              </a:lnSpc>
              <a:defRPr sz="4799"/>
            </a:lvl1pPr>
          </a:lstStyle>
          <a:p>
            <a:r>
              <a:rPr lang="en-US" smtClean="0"/>
              <a:t>Click to edit Master title style</a:t>
            </a:r>
            <a:endParaRPr dirty="0"/>
          </a:p>
        </p:txBody>
      </p:sp>
      <p:sp>
        <p:nvSpPr>
          <p:cNvPr id="3" name="Subtitle 2"/>
          <p:cNvSpPr>
            <a:spLocks noGrp="1"/>
          </p:cNvSpPr>
          <p:nvPr>
            <p:ph type="subTitle" idx="1"/>
          </p:nvPr>
        </p:nvSpPr>
        <p:spPr bwMode="gray">
          <a:xfrm>
            <a:off x="531762" y="2286000"/>
            <a:ext cx="8045310" cy="914400"/>
          </a:xfrm>
        </p:spPr>
        <p:txBody>
          <a:bodyPr>
            <a:noAutofit/>
          </a:bodyPr>
          <a:lstStyle>
            <a:lvl1pPr marL="0" indent="0" algn="l">
              <a:spcBef>
                <a:spcPts val="0"/>
              </a:spcBef>
              <a:buNone/>
              <a:defRPr sz="2399" b="1">
                <a:solidFill>
                  <a:schemeClr val="tx1"/>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smtClean="0"/>
              <a:t>Click to edit Master subtitle style</a:t>
            </a:r>
            <a:endParaRPr dirty="0"/>
          </a:p>
        </p:txBody>
      </p:sp>
      <p:sp>
        <p:nvSpPr>
          <p:cNvPr id="13" name="Text Placeholder 12"/>
          <p:cNvSpPr>
            <a:spLocks noGrp="1"/>
          </p:cNvSpPr>
          <p:nvPr>
            <p:ph type="body" sz="quarter" idx="13" hasCustomPrompt="1"/>
          </p:nvPr>
        </p:nvSpPr>
        <p:spPr bwMode="gray">
          <a:xfrm>
            <a:off x="531814" y="3429453"/>
            <a:ext cx="8045310" cy="2514149"/>
          </a:xfrm>
        </p:spPr>
        <p:txBody>
          <a:bodyPr>
            <a:noAutofit/>
          </a:bodyPr>
          <a:lstStyle>
            <a:lvl1pPr marL="1588" indent="0">
              <a:spcBef>
                <a:spcPts val="0"/>
              </a:spcBef>
              <a:buFontTx/>
              <a:buNone/>
              <a:defRPr sz="2399" baseline="0"/>
            </a:lvl1pPr>
            <a:lvl2pPr marL="1588" indent="0">
              <a:buFontTx/>
              <a:buNone/>
              <a:defRPr sz="2399"/>
            </a:lvl2pPr>
            <a:lvl3pPr marL="1588" indent="0">
              <a:buFontTx/>
              <a:buNone/>
              <a:defRPr sz="2399"/>
            </a:lvl3pPr>
            <a:lvl4pPr marL="1588" indent="0">
              <a:buFontTx/>
              <a:buNone/>
              <a:defRPr sz="2399"/>
            </a:lvl4pPr>
            <a:lvl5pPr marL="1588" indent="0">
              <a:buFontTx/>
              <a:buNone/>
              <a:defRPr sz="2399"/>
            </a:lvl5pPr>
            <a:lvl6pPr marL="1588" indent="0">
              <a:buFontTx/>
              <a:buNone/>
              <a:defRPr sz="2399"/>
            </a:lvl6pPr>
            <a:lvl7pPr marL="1588" indent="0">
              <a:buFontTx/>
              <a:buNone/>
              <a:defRPr sz="2399"/>
            </a:lvl7pPr>
            <a:lvl8pPr marL="1588" indent="0">
              <a:buFontTx/>
              <a:buNone/>
              <a:defRPr sz="2399"/>
            </a:lvl8pPr>
            <a:lvl9pPr marL="1588" indent="0">
              <a:buFontTx/>
              <a:buNone/>
              <a:defRPr sz="2399"/>
            </a:lvl9pPr>
          </a:lstStyle>
          <a:p>
            <a:pPr lvl="0"/>
            <a:r>
              <a:rPr dirty="0"/>
              <a:t>Click to add presenter’s name, title, division/business unit/organization and date</a:t>
            </a:r>
          </a:p>
        </p:txBody>
      </p:sp>
      <p:sp>
        <p:nvSpPr>
          <p:cNvPr id="7" name="Date Placeholder 6"/>
          <p:cNvSpPr>
            <a:spLocks noGrp="1"/>
          </p:cNvSpPr>
          <p:nvPr>
            <p:ph type="dt" sz="half" idx="14"/>
          </p:nvPr>
        </p:nvSpPr>
        <p:spPr bwMode="gray"/>
        <p:txBody>
          <a:bodyPr/>
          <a:lstStyle>
            <a:lvl1pPr>
              <a:defRPr>
                <a:solidFill>
                  <a:schemeClr val="tx1"/>
                </a:solidFill>
              </a:defRPr>
            </a:lvl1pPr>
          </a:lstStyle>
          <a:p>
            <a:fld id="{28EA2FC9-FB8E-5643-A6BA-BB418325CE56}" type="datetime1">
              <a:rPr lang="en-US" smtClean="0">
                <a:solidFill>
                  <a:srgbClr val="FFFFFF"/>
                </a:solidFill>
              </a:rPr>
              <a:pPr/>
              <a:t>4/9/18</a:t>
            </a:fld>
            <a:endParaRPr lang="en-US" dirty="0">
              <a:solidFill>
                <a:srgbClr val="FFFFFF"/>
              </a:solidFill>
            </a:endParaRPr>
          </a:p>
        </p:txBody>
      </p:sp>
      <p:sp>
        <p:nvSpPr>
          <p:cNvPr id="14" name="TextBox 13"/>
          <p:cNvSpPr txBox="1"/>
          <p:nvPr userDrawn="1"/>
        </p:nvSpPr>
        <p:spPr bwMode="gray">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FFFFFF"/>
                </a:solidFill>
              </a:rPr>
              <a:t>Copyright © </a:t>
            </a:r>
            <a:r>
              <a:rPr lang="en-US" sz="850" dirty="0">
                <a:solidFill>
                  <a:srgbClr val="FFFFFF"/>
                </a:solidFill>
              </a:rPr>
              <a:t>2016,</a:t>
            </a:r>
            <a:r>
              <a:rPr sz="850" dirty="0">
                <a:solidFill>
                  <a:srgbClr val="FFFFFF"/>
                </a:solidFill>
              </a:rPr>
              <a:t> Oracle and/or its affiliates. All rights reserved.  </a:t>
            </a:r>
          </a:p>
        </p:txBody>
      </p:sp>
      <p:pic>
        <p:nvPicPr>
          <p:cNvPr id="11" name="Picture 10" descr="Oracle logo in white on red staging background" title="Oracle red badge logo"/>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gray">
          <a:xfrm>
            <a:off x="530352" y="6263640"/>
            <a:ext cx="1625138" cy="594360"/>
          </a:xfrm>
          <a:prstGeom prst="rect">
            <a:avLst/>
          </a:prstGeom>
        </p:spPr>
      </p:pic>
    </p:spTree>
    <p:extLst>
      <p:ext uri="{BB962C8B-B14F-4D97-AF65-F5344CB8AC3E}">
        <p14:creationId xmlns:p14="http://schemas.microsoft.com/office/powerpoint/2010/main" val="1043554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dirty="0" smtClean="0"/>
              <a:t>Click to edit Master title style</a:t>
            </a:r>
            <a:endParaRPr dirty="0"/>
          </a:p>
        </p:txBody>
      </p:sp>
      <p:sp>
        <p:nvSpPr>
          <p:cNvPr id="3" name="Content Placeholder 2"/>
          <p:cNvSpPr>
            <a:spLocks noGrp="1"/>
          </p:cNvSpPr>
          <p:nvPr>
            <p:ph idx="1"/>
          </p:nvPr>
        </p:nvSpPr>
        <p:spPr>
          <a:xfrm>
            <a:off x="531154" y="1981200"/>
            <a:ext cx="11126522"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20CE154B-D330-544C-B83A-B5928AAEA863}" type="datetime1">
              <a:rPr lang="en-US" smtClean="0">
                <a:solidFill>
                  <a:srgbClr val="5F5F5F">
                    <a:lumMod val="60000"/>
                    <a:lumOff val="40000"/>
                  </a:srgbClr>
                </a:solidFill>
                <a:latin typeface="Calibri"/>
              </a:rPr>
              <a:t>4/9/18</a:t>
            </a:fld>
            <a:endParaRPr dirty="0">
              <a:solidFill>
                <a:srgbClr val="5F5F5F">
                  <a:lumMod val="60000"/>
                  <a:lumOff val="40000"/>
                </a:srgbClr>
              </a:solidFill>
              <a:latin typeface="Calibri"/>
            </a:endParaRPr>
          </a:p>
        </p:txBody>
      </p:sp>
      <p:sp>
        <p:nvSpPr>
          <p:cNvPr id="5" name="Footer Placeholder 4"/>
          <p:cNvSpPr>
            <a:spLocks noGrp="1"/>
          </p:cNvSpPr>
          <p:nvPr>
            <p:ph type="ftr" sz="quarter" idx="11"/>
          </p:nvPr>
        </p:nvSpPr>
        <p:spPr/>
        <p:txBody>
          <a:bodyPr/>
          <a:lstStyle/>
          <a:p>
            <a:endParaRPr dirty="0">
              <a:solidFill>
                <a:srgbClr val="5F5F5F">
                  <a:lumMod val="60000"/>
                  <a:lumOff val="40000"/>
                </a:srgbClr>
              </a:solidFill>
              <a:latin typeface="Calibri"/>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latin typeface="Calibri"/>
              </a:rPr>
              <a:pPr/>
              <a:t>‹#›</a:t>
            </a:fld>
            <a:endParaRPr dirty="0">
              <a:solidFill>
                <a:srgbClr val="5F5F5F">
                  <a:lumMod val="60000"/>
                  <a:lumOff val="40000"/>
                </a:srgbClr>
              </a:solidFill>
              <a:latin typeface="Calibri"/>
            </a:endParaRPr>
          </a:p>
        </p:txBody>
      </p:sp>
      <p:sp>
        <p:nvSpPr>
          <p:cNvPr id="7" name="Text Placeholder 12"/>
          <p:cNvSpPr>
            <a:spLocks noGrp="1"/>
          </p:cNvSpPr>
          <p:nvPr>
            <p:ph type="body" sz="quarter" idx="13" hasCustomPrompt="1"/>
          </p:nvPr>
        </p:nvSpPr>
        <p:spPr>
          <a:xfrm>
            <a:off x="531818" y="1373746"/>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Tree>
    <p:extLst>
      <p:ext uri="{BB962C8B-B14F-4D97-AF65-F5344CB8AC3E}">
        <p14:creationId xmlns:p14="http://schemas.microsoft.com/office/powerpoint/2010/main" val="4221582400"/>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dirty="0"/>
          </a:p>
        </p:txBody>
      </p:sp>
      <p:sp>
        <p:nvSpPr>
          <p:cNvPr id="4" name="Date Placeholder 3"/>
          <p:cNvSpPr>
            <a:spLocks noGrp="1"/>
          </p:cNvSpPr>
          <p:nvPr>
            <p:ph type="dt" sz="half" idx="10"/>
          </p:nvPr>
        </p:nvSpPr>
        <p:spPr/>
        <p:txBody>
          <a:bodyPr/>
          <a:lstStyle/>
          <a:p>
            <a:fld id="{40CB7BD2-C788-A94B-A663-C12DB789665C}" type="datetime1">
              <a:rPr lang="en-US" smtClean="0">
                <a:solidFill>
                  <a:srgbClr val="5F5F5F">
                    <a:lumMod val="60000"/>
                    <a:lumOff val="40000"/>
                  </a:srgbClr>
                </a:solidFill>
                <a:latin typeface="Calibri"/>
              </a:rPr>
              <a:t>4/9/18</a:t>
            </a:fld>
            <a:endParaRPr dirty="0">
              <a:solidFill>
                <a:srgbClr val="5F5F5F">
                  <a:lumMod val="60000"/>
                  <a:lumOff val="40000"/>
                </a:srgbClr>
              </a:solidFill>
              <a:latin typeface="Calibri"/>
            </a:endParaRPr>
          </a:p>
        </p:txBody>
      </p:sp>
      <p:sp>
        <p:nvSpPr>
          <p:cNvPr id="5" name="Footer Placeholder 4"/>
          <p:cNvSpPr>
            <a:spLocks noGrp="1"/>
          </p:cNvSpPr>
          <p:nvPr>
            <p:ph type="ftr" sz="quarter" idx="11"/>
          </p:nvPr>
        </p:nvSpPr>
        <p:spPr/>
        <p:txBody>
          <a:bodyPr/>
          <a:lstStyle/>
          <a:p>
            <a:endParaRPr dirty="0">
              <a:solidFill>
                <a:srgbClr val="5F5F5F">
                  <a:lumMod val="60000"/>
                  <a:lumOff val="40000"/>
                </a:srgbClr>
              </a:solidFill>
              <a:latin typeface="Calibri"/>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latin typeface="Calibri"/>
              </a:rPr>
              <a:pPr/>
              <a:t>‹#›</a:t>
            </a:fld>
            <a:endParaRPr dirty="0">
              <a:solidFill>
                <a:srgbClr val="5F5F5F">
                  <a:lumMod val="60000"/>
                  <a:lumOff val="40000"/>
                </a:srgbClr>
              </a:solidFill>
              <a:latin typeface="Calibri"/>
            </a:endParaRPr>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extLst>
      <p:ext uri="{BB962C8B-B14F-4D97-AF65-F5344CB8AC3E}">
        <p14:creationId xmlns:p14="http://schemas.microsoft.com/office/powerpoint/2010/main" val="3162925813"/>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8" y="2600324"/>
            <a:ext cx="11125199"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818" y="4038599"/>
            <a:ext cx="11125199" cy="914400"/>
          </a:xfrm>
        </p:spPr>
        <p:txBody>
          <a:bodyPr anchor="t">
            <a:noAutofit/>
          </a:bodyPr>
          <a:lstStyle>
            <a:lvl1pPr marL="0" indent="0">
              <a:spcBef>
                <a:spcPts val="0"/>
              </a:spcBef>
              <a:buNone/>
              <a:defRPr sz="2400" b="1">
                <a:solidFill>
                  <a:schemeClr val="tx1"/>
                </a:solidFill>
              </a:defRPr>
            </a:lvl1pPr>
            <a:lvl2pPr marL="457006" indent="0">
              <a:buNone/>
              <a:defRPr sz="1900">
                <a:solidFill>
                  <a:schemeClr val="tx1">
                    <a:tint val="75000"/>
                  </a:schemeClr>
                </a:solidFill>
              </a:defRPr>
            </a:lvl2pPr>
            <a:lvl3pPr marL="914017" indent="0">
              <a:buNone/>
              <a:defRPr sz="1600">
                <a:solidFill>
                  <a:schemeClr val="tx1">
                    <a:tint val="75000"/>
                  </a:schemeClr>
                </a:solidFill>
              </a:defRPr>
            </a:lvl3pPr>
            <a:lvl4pPr marL="1371026" indent="0">
              <a:buNone/>
              <a:defRPr sz="1500">
                <a:solidFill>
                  <a:schemeClr val="tx1">
                    <a:tint val="75000"/>
                  </a:schemeClr>
                </a:solidFill>
              </a:defRPr>
            </a:lvl4pPr>
            <a:lvl5pPr marL="1828038" indent="0">
              <a:buNone/>
              <a:defRPr sz="1500">
                <a:solidFill>
                  <a:schemeClr val="tx1">
                    <a:tint val="75000"/>
                  </a:schemeClr>
                </a:solidFill>
              </a:defRPr>
            </a:lvl5pPr>
            <a:lvl6pPr marL="2285047" indent="0">
              <a:buNone/>
              <a:defRPr sz="1500">
                <a:solidFill>
                  <a:schemeClr val="tx1">
                    <a:tint val="75000"/>
                  </a:schemeClr>
                </a:solidFill>
              </a:defRPr>
            </a:lvl6pPr>
            <a:lvl7pPr marL="2742058" indent="0">
              <a:buNone/>
              <a:defRPr sz="1500">
                <a:solidFill>
                  <a:schemeClr val="tx1">
                    <a:tint val="75000"/>
                  </a:schemeClr>
                </a:solidFill>
              </a:defRPr>
            </a:lvl7pPr>
            <a:lvl8pPr marL="3199067" indent="0">
              <a:buNone/>
              <a:defRPr sz="1500">
                <a:solidFill>
                  <a:schemeClr val="tx1">
                    <a:tint val="75000"/>
                  </a:schemeClr>
                </a:solidFill>
              </a:defRPr>
            </a:lvl8pPr>
            <a:lvl9pPr marL="3656077" indent="0">
              <a:buNone/>
              <a:defRPr sz="15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4B29572-6970-DA47-9077-5DCC9B0AAB92}" type="datetime1">
              <a:rPr lang="en-US" smtClean="0">
                <a:solidFill>
                  <a:srgbClr val="5F5F5F">
                    <a:lumMod val="60000"/>
                    <a:lumOff val="40000"/>
                  </a:srgbClr>
                </a:solidFill>
                <a:latin typeface="Calibri"/>
              </a:rPr>
              <a:t>4/9/18</a:t>
            </a:fld>
            <a:endParaRPr dirty="0">
              <a:solidFill>
                <a:srgbClr val="5F5F5F">
                  <a:lumMod val="60000"/>
                  <a:lumOff val="40000"/>
                </a:srgbClr>
              </a:solidFill>
              <a:latin typeface="Calibri"/>
            </a:endParaRPr>
          </a:p>
        </p:txBody>
      </p:sp>
      <p:sp>
        <p:nvSpPr>
          <p:cNvPr id="5" name="Footer Placeholder 4"/>
          <p:cNvSpPr>
            <a:spLocks noGrp="1"/>
          </p:cNvSpPr>
          <p:nvPr>
            <p:ph type="ftr" sz="quarter" idx="11"/>
          </p:nvPr>
        </p:nvSpPr>
        <p:spPr/>
        <p:txBody>
          <a:bodyPr/>
          <a:lstStyle/>
          <a:p>
            <a:endParaRPr dirty="0">
              <a:solidFill>
                <a:srgbClr val="5F5F5F">
                  <a:lumMod val="60000"/>
                  <a:lumOff val="40000"/>
                </a:srgbClr>
              </a:solidFill>
              <a:latin typeface="Calibri"/>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latin typeface="Calibri"/>
              </a:rPr>
              <a:pPr/>
              <a:t>‹#›</a:t>
            </a:fld>
            <a:endParaRPr dirty="0">
              <a:solidFill>
                <a:srgbClr val="5F5F5F">
                  <a:lumMod val="60000"/>
                  <a:lumOff val="40000"/>
                </a:srgbClr>
              </a:solidFill>
              <a:latin typeface="Calibri"/>
            </a:endParaRPr>
          </a:p>
        </p:txBody>
      </p:sp>
    </p:spTree>
    <p:extLst>
      <p:ext uri="{BB962C8B-B14F-4D97-AF65-F5344CB8AC3E}">
        <p14:creationId xmlns:p14="http://schemas.microsoft.com/office/powerpoint/2010/main" val="1262588254"/>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smtClean="0"/>
              <a:t>Click to edit Master title style</a:t>
            </a:r>
            <a:endParaRPr dirty="0"/>
          </a:p>
        </p:txBody>
      </p:sp>
      <p:sp>
        <p:nvSpPr>
          <p:cNvPr id="3" name="Picture Placeholder 2"/>
          <p:cNvSpPr>
            <a:spLocks noGrp="1"/>
          </p:cNvSpPr>
          <p:nvPr>
            <p:ph type="pic" idx="1"/>
          </p:nvPr>
        </p:nvSpPr>
        <p:spPr>
          <a:xfrm>
            <a:off x="5588456" y="533400"/>
            <a:ext cx="6068558" cy="5410200"/>
          </a:xfrm>
          <a:noFill/>
        </p:spPr>
        <p:txBody>
          <a:bodyPr tIns="182803">
            <a:normAutofit/>
          </a:bodyPr>
          <a:lstStyle>
            <a:lvl1pPr marL="0" indent="0" algn="ctr">
              <a:buNone/>
              <a:defRPr sz="2400"/>
            </a:lvl1pPr>
            <a:lvl2pPr marL="457006" indent="0">
              <a:buNone/>
              <a:defRPr sz="2800"/>
            </a:lvl2pPr>
            <a:lvl3pPr marL="914017" indent="0">
              <a:buNone/>
              <a:defRPr sz="2400"/>
            </a:lvl3pPr>
            <a:lvl4pPr marL="1371026" indent="0">
              <a:buNone/>
              <a:defRPr sz="2000"/>
            </a:lvl4pPr>
            <a:lvl5pPr marL="1828038" indent="0">
              <a:buNone/>
              <a:defRPr sz="2000"/>
            </a:lvl5pPr>
            <a:lvl6pPr marL="2285047" indent="0">
              <a:buNone/>
              <a:defRPr sz="2000"/>
            </a:lvl6pPr>
            <a:lvl7pPr marL="2742058" indent="0">
              <a:buNone/>
              <a:defRPr sz="2000"/>
            </a:lvl7pPr>
            <a:lvl8pPr marL="3199067" indent="0">
              <a:buNone/>
              <a:defRPr sz="2000"/>
            </a:lvl8pPr>
            <a:lvl9pPr marL="3656077"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531822" y="3657600"/>
            <a:ext cx="4800599" cy="1645920"/>
          </a:xfrm>
        </p:spPr>
        <p:txBody>
          <a:bodyPr>
            <a:noAutofit/>
          </a:bodyPr>
          <a:lstStyle>
            <a:lvl1pPr marL="0" indent="0">
              <a:spcBef>
                <a:spcPts val="0"/>
              </a:spcBef>
              <a:buNone/>
              <a:defRPr sz="2400" b="1"/>
            </a:lvl1pPr>
            <a:lvl2pPr marL="457006" indent="0">
              <a:buNone/>
              <a:defRPr sz="1200"/>
            </a:lvl2pPr>
            <a:lvl3pPr marL="914017" indent="0">
              <a:buNone/>
              <a:defRPr sz="1100"/>
            </a:lvl3pPr>
            <a:lvl4pPr marL="1371026" indent="0">
              <a:buNone/>
              <a:defRPr sz="900"/>
            </a:lvl4pPr>
            <a:lvl5pPr marL="1828038" indent="0">
              <a:buNone/>
              <a:defRPr sz="900"/>
            </a:lvl5pPr>
            <a:lvl6pPr marL="2285047" indent="0">
              <a:buNone/>
              <a:defRPr sz="900"/>
            </a:lvl6pPr>
            <a:lvl7pPr marL="2742058" indent="0">
              <a:buNone/>
              <a:defRPr sz="900"/>
            </a:lvl7pPr>
            <a:lvl8pPr marL="3199067" indent="0">
              <a:buNone/>
              <a:defRPr sz="900"/>
            </a:lvl8pPr>
            <a:lvl9pPr marL="3656077"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D1B777D-0245-4E4C-A6A8-70E2958ED2F6}" type="datetime1">
              <a:rPr lang="en-US" smtClean="0">
                <a:solidFill>
                  <a:srgbClr val="5F5F5F">
                    <a:lumMod val="60000"/>
                    <a:lumOff val="40000"/>
                  </a:srgbClr>
                </a:solidFill>
                <a:latin typeface="Calibri"/>
              </a:rPr>
              <a:t>4/9/18</a:t>
            </a:fld>
            <a:endParaRPr dirty="0">
              <a:solidFill>
                <a:srgbClr val="5F5F5F">
                  <a:lumMod val="60000"/>
                  <a:lumOff val="40000"/>
                </a:srgbClr>
              </a:solidFill>
              <a:latin typeface="Calibri"/>
            </a:endParaRPr>
          </a:p>
        </p:txBody>
      </p:sp>
      <p:sp>
        <p:nvSpPr>
          <p:cNvPr id="6" name="Footer Placeholder 5"/>
          <p:cNvSpPr>
            <a:spLocks noGrp="1"/>
          </p:cNvSpPr>
          <p:nvPr>
            <p:ph type="ftr" sz="quarter" idx="11"/>
          </p:nvPr>
        </p:nvSpPr>
        <p:spPr/>
        <p:txBody>
          <a:bodyPr/>
          <a:lstStyle/>
          <a:p>
            <a:endParaRPr dirty="0">
              <a:solidFill>
                <a:srgbClr val="5F5F5F">
                  <a:lumMod val="60000"/>
                  <a:lumOff val="40000"/>
                </a:srgbClr>
              </a:solidFill>
              <a:latin typeface="Calibri"/>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latin typeface="Calibri"/>
              </a:rPr>
              <a:pPr/>
              <a:t>‹#›</a:t>
            </a:fld>
            <a:endParaRPr dirty="0">
              <a:solidFill>
                <a:srgbClr val="5F5F5F">
                  <a:lumMod val="60000"/>
                  <a:lumOff val="40000"/>
                </a:srgbClr>
              </a:solidFill>
              <a:latin typeface="Calibri"/>
            </a:endParaRPr>
          </a:p>
        </p:txBody>
      </p:sp>
    </p:spTree>
    <p:extLst>
      <p:ext uri="{BB962C8B-B14F-4D97-AF65-F5344CB8AC3E}">
        <p14:creationId xmlns:p14="http://schemas.microsoft.com/office/powerpoint/2010/main" val="2889242134"/>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508" indent="-228508" algn="l">
              <a:defRPr sz="4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3503616" y="4191000"/>
            <a:ext cx="8151813" cy="762000"/>
          </a:xfrm>
        </p:spPr>
        <p:txBody>
          <a:bodyPr>
            <a:noAutofit/>
          </a:bodyPr>
          <a:lstStyle>
            <a:lvl1pPr marL="291982" indent="-291982">
              <a:spcBef>
                <a:spcPts val="0"/>
              </a:spcBef>
              <a:buClr>
                <a:schemeClr val="tx1"/>
              </a:buClr>
              <a:buFont typeface="Arial" panose="020B0604020202020204" pitchFamily="34" charset="0"/>
              <a:buChar char="–"/>
              <a:defRPr sz="2400"/>
            </a:lvl1pPr>
            <a:lvl2pPr marL="457006" indent="0">
              <a:buNone/>
              <a:defRPr sz="1200"/>
            </a:lvl2pPr>
            <a:lvl3pPr marL="914017" indent="0">
              <a:buNone/>
              <a:defRPr sz="1100"/>
            </a:lvl3pPr>
            <a:lvl4pPr marL="1371026" indent="0">
              <a:buNone/>
              <a:defRPr sz="900"/>
            </a:lvl4pPr>
            <a:lvl5pPr marL="1828038" indent="0">
              <a:buNone/>
              <a:defRPr sz="900"/>
            </a:lvl5pPr>
            <a:lvl6pPr marL="2285047" indent="0">
              <a:buNone/>
              <a:defRPr sz="900"/>
            </a:lvl6pPr>
            <a:lvl7pPr marL="2742058" indent="0">
              <a:buNone/>
              <a:defRPr sz="900"/>
            </a:lvl7pPr>
            <a:lvl8pPr marL="3199067" indent="0">
              <a:buNone/>
              <a:defRPr sz="900"/>
            </a:lvl8pPr>
            <a:lvl9pPr marL="3656077"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1BDFB9F5-C094-7947-82D3-238BB1A44E9F}" type="datetime1">
              <a:rPr lang="en-US" smtClean="0">
                <a:solidFill>
                  <a:srgbClr val="5F5F5F">
                    <a:lumMod val="60000"/>
                    <a:lumOff val="40000"/>
                  </a:srgbClr>
                </a:solidFill>
                <a:latin typeface="Calibri"/>
              </a:rPr>
              <a:t>4/9/18</a:t>
            </a:fld>
            <a:endParaRPr dirty="0">
              <a:solidFill>
                <a:srgbClr val="5F5F5F">
                  <a:lumMod val="60000"/>
                  <a:lumOff val="40000"/>
                </a:srgbClr>
              </a:solidFill>
              <a:latin typeface="Calibri"/>
            </a:endParaRPr>
          </a:p>
        </p:txBody>
      </p:sp>
      <p:sp>
        <p:nvSpPr>
          <p:cNvPr id="6" name="Footer Placeholder 5"/>
          <p:cNvSpPr>
            <a:spLocks noGrp="1"/>
          </p:cNvSpPr>
          <p:nvPr>
            <p:ph type="ftr" sz="quarter" idx="11"/>
          </p:nvPr>
        </p:nvSpPr>
        <p:spPr/>
        <p:txBody>
          <a:bodyPr/>
          <a:lstStyle/>
          <a:p>
            <a:endParaRPr dirty="0">
              <a:solidFill>
                <a:srgbClr val="5F5F5F">
                  <a:lumMod val="60000"/>
                  <a:lumOff val="40000"/>
                </a:srgbClr>
              </a:solidFill>
              <a:latin typeface="Calibri"/>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latin typeface="Calibri"/>
              </a:rPr>
              <a:pPr/>
              <a:t>‹#›</a:t>
            </a:fld>
            <a:endParaRPr dirty="0">
              <a:solidFill>
                <a:srgbClr val="5F5F5F">
                  <a:lumMod val="60000"/>
                  <a:lumOff val="40000"/>
                </a:srgbClr>
              </a:solidFill>
              <a:latin typeface="Calibri"/>
            </a:endParaRPr>
          </a:p>
        </p:txBody>
      </p:sp>
    </p:spTree>
    <p:extLst>
      <p:ext uri="{BB962C8B-B14F-4D97-AF65-F5344CB8AC3E}">
        <p14:creationId xmlns:p14="http://schemas.microsoft.com/office/powerpoint/2010/main" val="3095109323"/>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508" indent="-228508" algn="l">
              <a:defRPr sz="4000" b="0"/>
            </a:lvl1pPr>
          </a:lstStyle>
          <a:p>
            <a:r>
              <a:rPr/>
              <a:t>“Click to type customer or partner quote surrounded by quotation marks.”</a:t>
            </a:r>
          </a:p>
        </p:txBody>
      </p:sp>
      <p:sp>
        <p:nvSpPr>
          <p:cNvPr id="4" name="Text Placeholder 3"/>
          <p:cNvSpPr>
            <a:spLocks noGrp="1"/>
          </p:cNvSpPr>
          <p:nvPr>
            <p:ph type="body" sz="half" idx="2" hasCustomPrompt="1"/>
          </p:nvPr>
        </p:nvSpPr>
        <p:spPr>
          <a:xfrm>
            <a:off x="3503616" y="4191000"/>
            <a:ext cx="8151813" cy="762000"/>
          </a:xfrm>
        </p:spPr>
        <p:txBody>
          <a:bodyPr>
            <a:noAutofit/>
          </a:bodyPr>
          <a:lstStyle>
            <a:lvl1pPr marL="291982" indent="-291982">
              <a:spcBef>
                <a:spcPts val="0"/>
              </a:spcBef>
              <a:buClr>
                <a:schemeClr val="tx1"/>
              </a:buClr>
              <a:buFont typeface="Arial" panose="020B0604020202020204" pitchFamily="34" charset="0"/>
              <a:buChar char="–"/>
              <a:defRPr sz="2400"/>
            </a:lvl1pPr>
            <a:lvl2pPr marL="457006" indent="0">
              <a:buNone/>
              <a:defRPr sz="1200"/>
            </a:lvl2pPr>
            <a:lvl3pPr marL="914017" indent="0">
              <a:buNone/>
              <a:defRPr sz="1100"/>
            </a:lvl3pPr>
            <a:lvl4pPr marL="1371026" indent="0">
              <a:buNone/>
              <a:defRPr sz="900"/>
            </a:lvl4pPr>
            <a:lvl5pPr marL="1828038" indent="0">
              <a:buNone/>
              <a:defRPr sz="900"/>
            </a:lvl5pPr>
            <a:lvl6pPr marL="2285047" indent="0">
              <a:buNone/>
              <a:defRPr sz="900"/>
            </a:lvl6pPr>
            <a:lvl7pPr marL="2742058" indent="0">
              <a:buNone/>
              <a:defRPr sz="900"/>
            </a:lvl7pPr>
            <a:lvl8pPr marL="3199067" indent="0">
              <a:buNone/>
              <a:defRPr sz="900"/>
            </a:lvl8pPr>
            <a:lvl9pPr marL="3656077" indent="0">
              <a:buNone/>
              <a:defRPr sz="900"/>
            </a:lvl9pPr>
          </a:lstStyle>
          <a:p>
            <a:pPr lvl="0"/>
            <a:r>
              <a:rPr dirty="0"/>
              <a:t>Click to add Name, Title, Company</a:t>
            </a:r>
          </a:p>
        </p:txBody>
      </p:sp>
      <p:sp>
        <p:nvSpPr>
          <p:cNvPr id="5" name="Date Placeholder 4"/>
          <p:cNvSpPr>
            <a:spLocks noGrp="1"/>
          </p:cNvSpPr>
          <p:nvPr>
            <p:ph type="dt" sz="half" idx="10"/>
          </p:nvPr>
        </p:nvSpPr>
        <p:spPr/>
        <p:txBody>
          <a:bodyPr/>
          <a:lstStyle/>
          <a:p>
            <a:fld id="{A625BA72-ABC9-0647-8727-FFBD76899984}" type="datetime1">
              <a:rPr lang="en-US" smtClean="0">
                <a:solidFill>
                  <a:srgbClr val="5F5F5F">
                    <a:lumMod val="60000"/>
                    <a:lumOff val="40000"/>
                  </a:srgbClr>
                </a:solidFill>
                <a:latin typeface="Calibri"/>
              </a:rPr>
              <a:t>4/9/18</a:t>
            </a:fld>
            <a:endParaRPr dirty="0">
              <a:solidFill>
                <a:srgbClr val="5F5F5F">
                  <a:lumMod val="60000"/>
                  <a:lumOff val="40000"/>
                </a:srgbClr>
              </a:solidFill>
              <a:latin typeface="Calibri"/>
            </a:endParaRPr>
          </a:p>
        </p:txBody>
      </p:sp>
      <p:sp>
        <p:nvSpPr>
          <p:cNvPr id="6" name="Footer Placeholder 5"/>
          <p:cNvSpPr>
            <a:spLocks noGrp="1"/>
          </p:cNvSpPr>
          <p:nvPr>
            <p:ph type="ftr" sz="quarter" idx="11"/>
          </p:nvPr>
        </p:nvSpPr>
        <p:spPr/>
        <p:txBody>
          <a:bodyPr/>
          <a:lstStyle/>
          <a:p>
            <a:endParaRPr dirty="0">
              <a:solidFill>
                <a:srgbClr val="5F5F5F">
                  <a:lumMod val="60000"/>
                  <a:lumOff val="40000"/>
                </a:srgbClr>
              </a:solidFill>
              <a:latin typeface="Calibri"/>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F5F5F">
                    <a:lumMod val="60000"/>
                    <a:lumOff val="40000"/>
                  </a:srgbClr>
                </a:solidFill>
                <a:latin typeface="Calibri"/>
              </a:rPr>
              <a:pPr/>
              <a:t>‹#›</a:t>
            </a:fld>
            <a:endParaRPr dirty="0">
              <a:solidFill>
                <a:srgbClr val="5F5F5F">
                  <a:lumMod val="60000"/>
                  <a:lumOff val="40000"/>
                </a:srgbClr>
              </a:solidFill>
              <a:latin typeface="Calibri"/>
            </a:endParaRPr>
          </a:p>
        </p:txBody>
      </p:sp>
      <p:sp>
        <p:nvSpPr>
          <p:cNvPr id="8" name="Picture Placeholder 15"/>
          <p:cNvSpPr>
            <a:spLocks noGrp="1" noChangeAspect="1"/>
          </p:cNvSpPr>
          <p:nvPr>
            <p:ph type="pic" sz="quarter" idx="14" hasCustomPrompt="1"/>
          </p:nvPr>
        </p:nvSpPr>
        <p:spPr>
          <a:xfrm>
            <a:off x="531814" y="1905000"/>
            <a:ext cx="2194560" cy="3072384"/>
          </a:xfrm>
          <a:noFill/>
        </p:spPr>
        <p:txBody>
          <a:bodyPr tIns="91399">
            <a:noAutofit/>
          </a:bodyPr>
          <a:lstStyle>
            <a:lvl1pPr marL="0" indent="0" algn="ctr">
              <a:spcBef>
                <a:spcPts val="0"/>
              </a:spcBef>
              <a:buNone/>
              <a:defRPr sz="1900" baseline="0">
                <a:solidFill>
                  <a:schemeClr val="tx1"/>
                </a:solidFill>
              </a:defRPr>
            </a:lvl1pPr>
          </a:lstStyle>
          <a:p>
            <a:r>
              <a:rPr dirty="0"/>
              <a:t>Click icon to insert picture</a:t>
            </a:r>
          </a:p>
        </p:txBody>
      </p:sp>
    </p:spTree>
    <p:extLst>
      <p:ext uri="{BB962C8B-B14F-4D97-AF65-F5344CB8AC3E}">
        <p14:creationId xmlns:p14="http://schemas.microsoft.com/office/powerpoint/2010/main" val="2945336864"/>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theme" Target="../theme/theme1.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_rels/slideMaster10.xml.rels><?xml version="1.0" encoding="UTF-8" standalone="yes"?>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7.png"/></Relationships>
</file>

<file path=ppt/slideMasters/_rels/slideMaster11.xml.rels><?xml version="1.0" encoding="UTF-8" standalone="yes"?>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7.png"/></Relationships>
</file>

<file path=ppt/slideMasters/_rels/slideMaster12.xml.rels><?xml version="1.0" encoding="UTF-8" standalone="yes"?>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7.png"/></Relationships>
</file>

<file path=ppt/slideMasters/_rels/slideMaster13.xml.rels><?xml version="1.0" encoding="UTF-8" standalone="yes"?>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7.png"/></Relationships>
</file>

<file path=ppt/slideMasters/_rels/slideMaster14.xml.rels><?xml version="1.0" encoding="UTF-8" standalone="yes"?>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7.png"/></Relationships>
</file>

<file path=ppt/slideMasters/_rels/slideMaster15.xml.rels><?xml version="1.0" encoding="UTF-8" standalone="yes"?>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7.png"/></Relationships>
</file>

<file path=ppt/slideMasters/_rels/slideMaster16.xml.rels><?xml version="1.0" encoding="UTF-8" standalone="yes"?>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7.png"/></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theme" Target="../theme/theme2.xml"/><Relationship Id="rId3" Type="http://schemas.openxmlformats.org/officeDocument/2006/relationships/image" Target="../media/image7.png"/></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7.png"/></Relationships>
</file>

<file path=ppt/slideMasters/_rels/slideMaster4.xml.rels><?xml version="1.0" encoding="UTF-8" standalone="yes"?>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7.png"/></Relationships>
</file>

<file path=ppt/slideMasters/_rels/slideMaster5.xml.rels><?xml version="1.0" encoding="UTF-8" standalone="yes"?>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7.png"/></Relationships>
</file>

<file path=ppt/slideMasters/_rels/slideMaster6.xml.rels><?xml version="1.0" encoding="UTF-8" standalone="yes"?>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7.png"/></Relationships>
</file>

<file path=ppt/slideMasters/_rels/slideMaster7.xml.rels><?xml version="1.0" encoding="UTF-8" standalone="yes"?>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7.png"/></Relationships>
</file>

<file path=ppt/slideMasters/_rels/slideMaster8.xml.rels><?xml version="1.0" encoding="UTF-8" standalone="yes"?>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7.png"/></Relationships>
</file>

<file path=ppt/slideMasters/_rels/slideMaster9.xml.rels><?xml version="1.0" encoding="UTF-8" standalone="yes"?>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285" y="0"/>
            <a:ext cx="12189400" cy="6858000"/>
            <a:chOff x="-287" y="0"/>
            <a:chExt cx="12189399" cy="6858000"/>
          </a:xfrm>
        </p:grpSpPr>
        <p:sp>
          <p:nvSpPr>
            <p:cNvPr id="8" name="Rectangle 7"/>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8580"/>
              <a:endParaRPr sz="2400" dirty="0">
                <a:solidFill>
                  <a:srgbClr val="FFFFFF"/>
                </a:solidFill>
                <a:latin typeface="Calibri"/>
              </a:endParaRPr>
            </a:p>
          </p:txBody>
        </p:sp>
        <p:sp>
          <p:nvSpPr>
            <p:cNvPr id="9" name="Rectangle 8"/>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8580"/>
              <a:endParaRPr sz="2400" dirty="0">
                <a:solidFill>
                  <a:srgbClr val="FFFFFF"/>
                </a:solidFill>
                <a:latin typeface="Calibri"/>
              </a:endParaRPr>
            </a:p>
          </p:txBody>
        </p:sp>
        <p:sp>
          <p:nvSpPr>
            <p:cNvPr id="10" name="Rectangle 9"/>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8580"/>
              <a:endParaRPr sz="2400" dirty="0">
                <a:solidFill>
                  <a:srgbClr val="FFFFFF"/>
                </a:solidFill>
                <a:latin typeface="Calibri"/>
              </a:endParaRPr>
            </a:p>
          </p:txBody>
        </p:sp>
        <p:sp>
          <p:nvSpPr>
            <p:cNvPr id="11" name="Rectangle 10"/>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1218580"/>
              <a:endParaRPr sz="2400" dirty="0">
                <a:solidFill>
                  <a:srgbClr val="FFFFFF"/>
                </a:solidFill>
                <a:latin typeface="Calibri"/>
              </a:endParaRPr>
            </a:p>
          </p:txBody>
        </p:sp>
      </p:grpSp>
      <p:sp>
        <p:nvSpPr>
          <p:cNvPr id="2" name="Title Placeholder 1"/>
          <p:cNvSpPr>
            <a:spLocks noGrp="1"/>
          </p:cNvSpPr>
          <p:nvPr>
            <p:ph type="title"/>
          </p:nvPr>
        </p:nvSpPr>
        <p:spPr>
          <a:xfrm>
            <a:off x="531816" y="406400"/>
            <a:ext cx="11125199" cy="889000"/>
          </a:xfrm>
          <a:prstGeom prst="rect">
            <a:avLst/>
          </a:prstGeom>
        </p:spPr>
        <p:txBody>
          <a:bodyPr vert="horz" lIns="0" tIns="0" rIns="0" bIns="0" rtlCol="0" anchor="b">
            <a:noAutofit/>
          </a:bodyPr>
          <a:lstStyle/>
          <a:p>
            <a:r>
              <a:rPr lang="en-US" dirty="0" smtClean="0"/>
              <a:t>Click to edit Master title style</a:t>
            </a:r>
            <a:endParaRPr dirty="0"/>
          </a:p>
        </p:txBody>
      </p:sp>
      <p:sp>
        <p:nvSpPr>
          <p:cNvPr id="3" name="Text Placeholder 2"/>
          <p:cNvSpPr>
            <a:spLocks noGrp="1"/>
          </p:cNvSpPr>
          <p:nvPr>
            <p:ph type="body" idx="1"/>
          </p:nvPr>
        </p:nvSpPr>
        <p:spPr>
          <a:xfrm>
            <a:off x="531154" y="1524001"/>
            <a:ext cx="11126522" cy="4419600"/>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4563214" y="6556248"/>
            <a:ext cx="1226398"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pPr defTabSz="1218580"/>
            <a:fld id="{230BD1E9-CD5C-1643-AEE8-E723A9112C9A}" type="datetime1">
              <a:rPr lang="en-US" smtClean="0">
                <a:solidFill>
                  <a:srgbClr val="5F5F5F">
                    <a:lumMod val="60000"/>
                    <a:lumOff val="40000"/>
                  </a:srgbClr>
                </a:solidFill>
                <a:latin typeface="Calibri"/>
              </a:rPr>
              <a:t>4/9/18</a:t>
            </a:fld>
            <a:endParaRPr lang="en-US" dirty="0">
              <a:solidFill>
                <a:srgbClr val="5F5F5F">
                  <a:lumMod val="60000"/>
                  <a:lumOff val="40000"/>
                </a:srgbClr>
              </a:solidFill>
              <a:latin typeface="Calibri"/>
            </a:endParaRPr>
          </a:p>
        </p:txBody>
      </p:sp>
      <p:sp>
        <p:nvSpPr>
          <p:cNvPr id="5" name="Footer Placeholder 4"/>
          <p:cNvSpPr>
            <a:spLocks noGrp="1"/>
          </p:cNvSpPr>
          <p:nvPr>
            <p:ph type="ftr" sz="quarter" idx="3"/>
          </p:nvPr>
        </p:nvSpPr>
        <p:spPr>
          <a:xfrm>
            <a:off x="8777290" y="6556248"/>
            <a:ext cx="2498722" cy="182880"/>
          </a:xfrm>
          <a:prstGeom prst="rect">
            <a:avLst/>
          </a:prstGeom>
        </p:spPr>
        <p:txBody>
          <a:bodyPr vert="horz" wrap="none" lIns="0" tIns="0" rIns="0" bIns="0" rtlCol="0" anchor="ctr"/>
          <a:lstStyle>
            <a:lvl1pPr algn="l">
              <a:defRPr sz="800">
                <a:solidFill>
                  <a:schemeClr val="tx1">
                    <a:lumMod val="60000"/>
                    <a:lumOff val="40000"/>
                  </a:schemeClr>
                </a:solidFill>
              </a:defRPr>
            </a:lvl1pPr>
          </a:lstStyle>
          <a:p>
            <a:pPr defTabSz="1218580"/>
            <a:endParaRPr lang="en-US" dirty="0">
              <a:solidFill>
                <a:srgbClr val="5F5F5F">
                  <a:lumMod val="60000"/>
                  <a:lumOff val="40000"/>
                </a:srgbClr>
              </a:solidFill>
              <a:latin typeface="Calibri"/>
            </a:endParaRPr>
          </a:p>
        </p:txBody>
      </p:sp>
      <p:sp>
        <p:nvSpPr>
          <p:cNvPr id="6" name="Slide Number Placeholder 5"/>
          <p:cNvSpPr>
            <a:spLocks noGrp="1"/>
          </p:cNvSpPr>
          <p:nvPr>
            <p:ph type="sldNum" sz="quarter" idx="4"/>
          </p:nvPr>
        </p:nvSpPr>
        <p:spPr>
          <a:xfrm>
            <a:off x="11276017" y="6556248"/>
            <a:ext cx="381661" cy="182880"/>
          </a:xfrm>
          <a:prstGeom prst="rect">
            <a:avLst/>
          </a:prstGeom>
        </p:spPr>
        <p:txBody>
          <a:bodyPr vert="horz" wrap="none" lIns="0" tIns="0" rIns="0" bIns="0" rtlCol="0" anchor="ctr"/>
          <a:lstStyle>
            <a:lvl1pPr algn="r">
              <a:defRPr sz="800">
                <a:solidFill>
                  <a:schemeClr val="tx1">
                    <a:lumMod val="60000"/>
                    <a:lumOff val="40000"/>
                  </a:schemeClr>
                </a:solidFill>
              </a:defRPr>
            </a:lvl1pPr>
          </a:lstStyle>
          <a:p>
            <a:pPr defTabSz="1218580"/>
            <a:fld id="{C51EAA63-D034-42AE-91FA-B13B9518C7BE}" type="slidenum">
              <a:rPr lang="en-US" smtClean="0">
                <a:solidFill>
                  <a:srgbClr val="5F5F5F">
                    <a:lumMod val="60000"/>
                    <a:lumOff val="40000"/>
                  </a:srgbClr>
                </a:solidFill>
                <a:latin typeface="Calibri"/>
              </a:rPr>
              <a:pPr defTabSz="1218580"/>
              <a:t>‹#›</a:t>
            </a:fld>
            <a:endParaRPr lang="en-US" dirty="0">
              <a:solidFill>
                <a:srgbClr val="5F5F5F">
                  <a:lumMod val="60000"/>
                  <a:lumOff val="40000"/>
                </a:srgbClr>
              </a:solidFill>
              <a:latin typeface="Calibri"/>
            </a:endParaRPr>
          </a:p>
        </p:txBody>
      </p:sp>
      <p:sp>
        <p:nvSpPr>
          <p:cNvPr id="15" name="TextBox 14"/>
          <p:cNvSpPr txBox="1"/>
          <p:nvPr/>
        </p:nvSpPr>
        <p:spPr>
          <a:xfrm>
            <a:off x="5989647" y="6556248"/>
            <a:ext cx="2787651" cy="182880"/>
          </a:xfrm>
          <a:prstGeom prst="rect">
            <a:avLst/>
          </a:prstGeom>
          <a:noFill/>
        </p:spPr>
        <p:txBody>
          <a:bodyPr wrap="none" lIns="0" tIns="0" rIns="0" bIns="0" rtlCol="0" anchor="ctr" anchorCtr="0">
            <a:noAutofit/>
          </a:bodyPr>
          <a:lstStyle/>
          <a:p>
            <a:pPr defTabSz="1218580"/>
            <a:r>
              <a:rPr sz="800" dirty="0">
                <a:solidFill>
                  <a:srgbClr val="5F5F5F">
                    <a:lumMod val="60000"/>
                    <a:lumOff val="40000"/>
                  </a:srgbClr>
                </a:solidFill>
                <a:latin typeface="Calibri"/>
              </a:rPr>
              <a:t>Copyright © </a:t>
            </a:r>
            <a:r>
              <a:rPr lang="is-IS" sz="800" dirty="0" smtClean="0">
                <a:solidFill>
                  <a:srgbClr val="5F5F5F">
                    <a:lumMod val="60000"/>
                    <a:lumOff val="40000"/>
                  </a:srgbClr>
                </a:solidFill>
                <a:latin typeface="Calibri"/>
              </a:rPr>
              <a:t>2016</a:t>
            </a:r>
            <a:r>
              <a:rPr sz="800" dirty="0" smtClean="0">
                <a:solidFill>
                  <a:srgbClr val="5F5F5F">
                    <a:lumMod val="60000"/>
                    <a:lumOff val="40000"/>
                  </a:srgbClr>
                </a:solidFill>
                <a:latin typeface="Calibri"/>
              </a:rPr>
              <a:t> </a:t>
            </a:r>
            <a:r>
              <a:rPr sz="800" dirty="0">
                <a:solidFill>
                  <a:srgbClr val="5F5F5F">
                    <a:lumMod val="60000"/>
                    <a:lumOff val="40000"/>
                  </a:srgbClr>
                </a:solidFill>
                <a:latin typeface="Calibri"/>
              </a:rPr>
              <a:t>Oracle and/or its affiliates. All rights reserved.  </a:t>
            </a:r>
          </a:p>
        </p:txBody>
      </p:sp>
      <p:pic>
        <p:nvPicPr>
          <p:cNvPr id="19" name="Picture 18" descr="1.5X red tab for PPT.png"/>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bwMode="ltGray">
          <a:xfrm>
            <a:off x="531817" y="6268266"/>
            <a:ext cx="1610255" cy="589743"/>
          </a:xfrm>
          <a:prstGeom prst="rect">
            <a:avLst/>
          </a:prstGeom>
        </p:spPr>
      </p:pic>
    </p:spTree>
    <p:extLst>
      <p:ext uri="{BB962C8B-B14F-4D97-AF65-F5344CB8AC3E}">
        <p14:creationId xmlns:p14="http://schemas.microsoft.com/office/powerpoint/2010/main" val="1719143938"/>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 id="2147483816" r:id="rId18"/>
    <p:sldLayoutId id="2147483817" r:id="rId19"/>
    <p:sldLayoutId id="2147483818" r:id="rId20"/>
    <p:sldLayoutId id="2147483819" r:id="rId21"/>
    <p:sldLayoutId id="2147483820" r:id="rId22"/>
    <p:sldLayoutId id="2147483821" r:id="rId23"/>
    <p:sldLayoutId id="2147483822" r:id="rId24"/>
    <p:sldLayoutId id="2147483823" r:id="rId25"/>
    <p:sldLayoutId id="2147483824" r:id="rId26"/>
    <p:sldLayoutId id="2147483826" r:id="rId27"/>
    <p:sldLayoutId id="2147483827" r:id="rId28"/>
    <p:sldLayoutId id="2147483828" r:id="rId29"/>
    <p:sldLayoutId id="2147483829" r:id="rId30"/>
    <p:sldLayoutId id="2147484744" r:id="rId31"/>
  </p:sldLayoutIdLst>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par>
    </p:tnLst>
  </p:timing>
  <p:hf hdr="0" dt="0"/>
  <p:txStyles>
    <p:titleStyle>
      <a:lvl1pPr algn="l" defTabSz="914055"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517" indent="-228517" algn="l" defTabSz="914055"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734" indent="-228517" algn="l" defTabSz="914055"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243" indent="-182811" algn="l" defTabSz="914055"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59760" indent="-182811" algn="l" defTabSz="914055" rtl="0" eaLnBrk="1" latinLnBrk="0" hangingPunct="1">
        <a:lnSpc>
          <a:spcPct val="90000"/>
        </a:lnSpc>
        <a:spcBef>
          <a:spcPts val="600"/>
        </a:spcBef>
        <a:buClr>
          <a:schemeClr val="tx1">
            <a:lumMod val="60000"/>
            <a:lumOff val="40000"/>
          </a:schemeClr>
        </a:buClr>
        <a:buFont typeface="Arial" panose="020B0604020202020204" pitchFamily="34" charset="0"/>
        <a:buChar char="–"/>
        <a:defRPr sz="1900" kern="1200">
          <a:solidFill>
            <a:schemeClr val="tx1"/>
          </a:solidFill>
          <a:latin typeface="+mn-lt"/>
          <a:ea typeface="+mn-ea"/>
          <a:cs typeface="+mn-cs"/>
        </a:defRPr>
      </a:lvl4pPr>
      <a:lvl5pPr marL="1188277" indent="-182811" algn="l" defTabSz="914055"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6786" indent="-182811" algn="l" defTabSz="914055"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306" indent="-182811" algn="l" defTabSz="914055"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3815" indent="-182811" algn="l" defTabSz="914055"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2331" indent="-182811" algn="l" defTabSz="914055"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055" rtl="0" eaLnBrk="1" latinLnBrk="0" hangingPunct="1">
        <a:defRPr sz="1900" kern="1200">
          <a:solidFill>
            <a:schemeClr val="tx1"/>
          </a:solidFill>
          <a:latin typeface="+mn-lt"/>
          <a:ea typeface="+mn-ea"/>
          <a:cs typeface="+mn-cs"/>
        </a:defRPr>
      </a:lvl1pPr>
      <a:lvl2pPr marL="457026" algn="l" defTabSz="914055" rtl="0" eaLnBrk="1" latinLnBrk="0" hangingPunct="1">
        <a:defRPr sz="1900" kern="1200">
          <a:solidFill>
            <a:schemeClr val="tx1"/>
          </a:solidFill>
          <a:latin typeface="+mn-lt"/>
          <a:ea typeface="+mn-ea"/>
          <a:cs typeface="+mn-cs"/>
        </a:defRPr>
      </a:lvl2pPr>
      <a:lvl3pPr marL="914055" algn="l" defTabSz="914055" rtl="0" eaLnBrk="1" latinLnBrk="0" hangingPunct="1">
        <a:defRPr sz="1900" kern="1200">
          <a:solidFill>
            <a:schemeClr val="tx1"/>
          </a:solidFill>
          <a:latin typeface="+mn-lt"/>
          <a:ea typeface="+mn-ea"/>
          <a:cs typeface="+mn-cs"/>
        </a:defRPr>
      </a:lvl3pPr>
      <a:lvl4pPr marL="1371083" algn="l" defTabSz="914055" rtl="0" eaLnBrk="1" latinLnBrk="0" hangingPunct="1">
        <a:defRPr sz="1900" kern="1200">
          <a:solidFill>
            <a:schemeClr val="tx1"/>
          </a:solidFill>
          <a:latin typeface="+mn-lt"/>
          <a:ea typeface="+mn-ea"/>
          <a:cs typeface="+mn-cs"/>
        </a:defRPr>
      </a:lvl4pPr>
      <a:lvl5pPr marL="1828115" algn="l" defTabSz="914055" rtl="0" eaLnBrk="1" latinLnBrk="0" hangingPunct="1">
        <a:defRPr sz="1900" kern="1200">
          <a:solidFill>
            <a:schemeClr val="tx1"/>
          </a:solidFill>
          <a:latin typeface="+mn-lt"/>
          <a:ea typeface="+mn-ea"/>
          <a:cs typeface="+mn-cs"/>
        </a:defRPr>
      </a:lvl5pPr>
      <a:lvl6pPr marL="2285143" algn="l" defTabSz="914055" rtl="0" eaLnBrk="1" latinLnBrk="0" hangingPunct="1">
        <a:defRPr sz="1900" kern="1200">
          <a:solidFill>
            <a:schemeClr val="tx1"/>
          </a:solidFill>
          <a:latin typeface="+mn-lt"/>
          <a:ea typeface="+mn-ea"/>
          <a:cs typeface="+mn-cs"/>
        </a:defRPr>
      </a:lvl6pPr>
      <a:lvl7pPr marL="2742172" algn="l" defTabSz="914055" rtl="0" eaLnBrk="1" latinLnBrk="0" hangingPunct="1">
        <a:defRPr sz="1900" kern="1200">
          <a:solidFill>
            <a:schemeClr val="tx1"/>
          </a:solidFill>
          <a:latin typeface="+mn-lt"/>
          <a:ea typeface="+mn-ea"/>
          <a:cs typeface="+mn-cs"/>
        </a:defRPr>
      </a:lvl7pPr>
      <a:lvl8pPr marL="3199200" algn="l" defTabSz="914055" rtl="0" eaLnBrk="1" latinLnBrk="0" hangingPunct="1">
        <a:defRPr sz="1900" kern="1200">
          <a:solidFill>
            <a:schemeClr val="tx1"/>
          </a:solidFill>
          <a:latin typeface="+mn-lt"/>
          <a:ea typeface="+mn-ea"/>
          <a:cs typeface="+mn-cs"/>
        </a:defRPr>
      </a:lvl8pPr>
      <a:lvl9pPr marL="3656229" algn="l" defTabSz="914055"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bwMode="gray">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dirty="0">
                <a:solidFill>
                  <a:srgbClr val="FFFFFF"/>
                </a:solidFill>
              </a:endParaRPr>
            </a:p>
          </p:txBody>
        </p:sp>
      </p:grpSp>
      <p:sp>
        <p:nvSpPr>
          <p:cNvPr id="2" name="Title Placeholder 1"/>
          <p:cNvSpPr>
            <a:spLocks noGrp="1"/>
          </p:cNvSpPr>
          <p:nvPr>
            <p:ph type="title"/>
          </p:nvPr>
        </p:nvSpPr>
        <p:spPr bwMode="gray">
          <a:xfrm>
            <a:off x="531812" y="406400"/>
            <a:ext cx="11125200" cy="889000"/>
          </a:xfrm>
          <a:prstGeom prst="rect">
            <a:avLst/>
          </a:prstGeom>
        </p:spPr>
        <p:txBody>
          <a:bodyPr vert="horz" lIns="0" tIns="0" rIns="0" bIns="0" rtlCol="0" anchor="b">
            <a:noAutofit/>
          </a:bodyPr>
          <a:lstStyle/>
          <a:p>
            <a:r>
              <a:rPr lang="en-US" dirty="0" smtClean="0"/>
              <a:t>Click to edit Master title style</a:t>
            </a:r>
            <a:endParaRPr dirty="0"/>
          </a:p>
        </p:txBody>
      </p:sp>
      <p:sp>
        <p:nvSpPr>
          <p:cNvPr id="3" name="Text Placeholder 2"/>
          <p:cNvSpPr>
            <a:spLocks noGrp="1"/>
          </p:cNvSpPr>
          <p:nvPr>
            <p:ph type="body" idx="1"/>
          </p:nvPr>
        </p:nvSpPr>
        <p:spPr bwMode="gray">
          <a:xfrm>
            <a:off x="531151" y="1524001"/>
            <a:ext cx="11126522" cy="44196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bwMode="gray">
          <a:xfrm>
            <a:off x="4182131"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solidFill>
                  <a:srgbClr val="58595B"/>
                </a:solidFill>
              </a:rPr>
              <a:pPr/>
              <a:t>4/9/18</a:t>
            </a:fld>
            <a:endParaRPr lang="en-US" dirty="0">
              <a:solidFill>
                <a:srgbClr val="58595B"/>
              </a:solidFill>
            </a:endParaRPr>
          </a:p>
        </p:txBody>
      </p:sp>
      <p:sp>
        <p:nvSpPr>
          <p:cNvPr id="5" name="Footer Placeholder 4"/>
          <p:cNvSpPr>
            <a:spLocks noGrp="1"/>
          </p:cNvSpPr>
          <p:nvPr>
            <p:ph type="ftr" sz="quarter" idx="3"/>
          </p:nvPr>
        </p:nvSpPr>
        <p:spPr bwMode="gray">
          <a:xfrm>
            <a:off x="8621424" y="6556248"/>
            <a:ext cx="2743200"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dirty="0" smtClean="0">
                <a:solidFill>
                  <a:srgbClr val="58595B"/>
                </a:solidFill>
              </a:rPr>
              <a:t>Confidential – Oracle Internal/Restricted/Highly Restricted</a:t>
            </a:r>
            <a:endParaRPr lang="en-US" dirty="0">
              <a:solidFill>
                <a:srgbClr val="58595B"/>
              </a:solidFill>
            </a:endParaRPr>
          </a:p>
        </p:txBody>
      </p:sp>
      <p:sp>
        <p:nvSpPr>
          <p:cNvPr id="6" name="Slide Number Placeholder 5"/>
          <p:cNvSpPr>
            <a:spLocks noGrp="1"/>
          </p:cNvSpPr>
          <p:nvPr>
            <p:ph type="sldNum" sz="quarter" idx="4"/>
          </p:nvPr>
        </p:nvSpPr>
        <p:spPr bwMode="gray">
          <a:xfrm>
            <a:off x="11276012"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a:t>
            </a:fld>
            <a:endParaRPr lang="en-US" dirty="0">
              <a:solidFill>
                <a:srgbClr val="58595B"/>
              </a:solidFill>
            </a:endParaRPr>
          </a:p>
        </p:txBody>
      </p:sp>
      <p:sp>
        <p:nvSpPr>
          <p:cNvPr id="15" name="TextBox 14"/>
          <p:cNvSpPr txBox="1"/>
          <p:nvPr userDrawn="1"/>
        </p:nvSpPr>
        <p:spPr bwMode="gray">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a:solidFill>
                  <a:srgbClr val="58595B"/>
                </a:solidFill>
              </a:rPr>
              <a:t>2016,</a:t>
            </a:r>
            <a:r>
              <a:rPr sz="850" dirty="0">
                <a:solidFill>
                  <a:srgbClr val="58595B"/>
                </a:solidFill>
              </a:rPr>
              <a:t> Oracle and/or its affiliates. All rights reserved.  </a:t>
            </a:r>
          </a:p>
        </p:txBody>
      </p:sp>
      <p:pic>
        <p:nvPicPr>
          <p:cNvPr id="16" name="Picture 15" descr="Oracle logo in white on red staging background" title="Oracle red badge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530352" y="6263640"/>
            <a:ext cx="1625138" cy="594360"/>
          </a:xfrm>
          <a:prstGeom prst="rect">
            <a:avLst/>
          </a:prstGeom>
        </p:spPr>
      </p:pic>
    </p:spTree>
    <p:extLst>
      <p:ext uri="{BB962C8B-B14F-4D97-AF65-F5344CB8AC3E}">
        <p14:creationId xmlns:p14="http://schemas.microsoft.com/office/powerpoint/2010/main" val="783694508"/>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14126" rtl="0" eaLnBrk="1" latinLnBrk="0" hangingPunct="1">
        <a:lnSpc>
          <a:spcPct val="80000"/>
        </a:lnSpc>
        <a:spcBef>
          <a:spcPct val="0"/>
        </a:spcBef>
        <a:buNone/>
        <a:defRPr sz="35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200"/>
        </a:spcBef>
        <a:buClr>
          <a:schemeClr val="tx1">
            <a:lumMod val="60000"/>
            <a:lumOff val="40000"/>
          </a:schemeClr>
        </a:buClr>
        <a:buFont typeface="Arial" panose="020B0604020202020204" pitchFamily="34" charset="0"/>
        <a:buChar char="•"/>
        <a:defRPr sz="2799" kern="1200">
          <a:solidFill>
            <a:schemeClr val="tx1"/>
          </a:solidFill>
          <a:latin typeface="+mn-lt"/>
          <a:ea typeface="+mn-ea"/>
          <a:cs typeface="+mn-cs"/>
        </a:defRPr>
      </a:lvl1pPr>
      <a:lvl2pPr marL="502769" indent="-228531" algn="l" defTabSz="914126" rtl="0" eaLnBrk="1" latinLnBrk="0" hangingPunct="1">
        <a:lnSpc>
          <a:spcPct val="90000"/>
        </a:lnSpc>
        <a:spcBef>
          <a:spcPts val="800"/>
        </a:spcBef>
        <a:buClr>
          <a:schemeClr val="tx1">
            <a:lumMod val="60000"/>
            <a:lumOff val="40000"/>
          </a:schemeClr>
        </a:buClr>
        <a:buFont typeface="Arial" panose="020B0604020202020204" pitchFamily="34" charset="0"/>
        <a:buChar char="–"/>
        <a:defRPr sz="2399" kern="1200">
          <a:solidFill>
            <a:schemeClr val="tx1"/>
          </a:solidFill>
          <a:latin typeface="+mn-lt"/>
          <a:ea typeface="+mn-ea"/>
          <a:cs typeface="+mn-cs"/>
        </a:defRPr>
      </a:lvl2pPr>
      <a:lvl3pPr marL="731301"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999" kern="1200">
          <a:solidFill>
            <a:schemeClr val="tx1"/>
          </a:solidFill>
          <a:latin typeface="+mn-lt"/>
          <a:ea typeface="+mn-ea"/>
          <a:cs typeface="+mn-cs"/>
        </a:defRPr>
      </a:lvl3pPr>
      <a:lvl4pPr marL="959832"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799" kern="1200">
          <a:solidFill>
            <a:schemeClr val="tx1"/>
          </a:solidFill>
          <a:latin typeface="+mn-lt"/>
          <a:ea typeface="+mn-ea"/>
          <a:cs typeface="+mn-cs"/>
        </a:defRPr>
      </a:lvl4pPr>
      <a:lvl5pPr marL="1188363"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6895"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426"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3958"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2489"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bwMode="gray">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dirty="0">
                <a:solidFill>
                  <a:srgbClr val="FFFFFF"/>
                </a:solidFill>
              </a:endParaRPr>
            </a:p>
          </p:txBody>
        </p:sp>
      </p:grpSp>
      <p:sp>
        <p:nvSpPr>
          <p:cNvPr id="2" name="Title Placeholder 1"/>
          <p:cNvSpPr>
            <a:spLocks noGrp="1"/>
          </p:cNvSpPr>
          <p:nvPr>
            <p:ph type="title"/>
          </p:nvPr>
        </p:nvSpPr>
        <p:spPr bwMode="gray">
          <a:xfrm>
            <a:off x="531812" y="406400"/>
            <a:ext cx="11125200" cy="889000"/>
          </a:xfrm>
          <a:prstGeom prst="rect">
            <a:avLst/>
          </a:prstGeom>
        </p:spPr>
        <p:txBody>
          <a:bodyPr vert="horz" lIns="0" tIns="0" rIns="0" bIns="0" rtlCol="0" anchor="b">
            <a:noAutofit/>
          </a:bodyPr>
          <a:lstStyle/>
          <a:p>
            <a:r>
              <a:rPr lang="en-US" dirty="0" smtClean="0"/>
              <a:t>Click to edit Master title style</a:t>
            </a:r>
            <a:endParaRPr dirty="0"/>
          </a:p>
        </p:txBody>
      </p:sp>
      <p:sp>
        <p:nvSpPr>
          <p:cNvPr id="3" name="Text Placeholder 2"/>
          <p:cNvSpPr>
            <a:spLocks noGrp="1"/>
          </p:cNvSpPr>
          <p:nvPr>
            <p:ph type="body" idx="1"/>
          </p:nvPr>
        </p:nvSpPr>
        <p:spPr bwMode="gray">
          <a:xfrm>
            <a:off x="531151" y="1524001"/>
            <a:ext cx="11126522" cy="44196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bwMode="gray">
          <a:xfrm>
            <a:off x="4182131"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solidFill>
                  <a:srgbClr val="58595B"/>
                </a:solidFill>
              </a:rPr>
              <a:pPr/>
              <a:t>4/9/18</a:t>
            </a:fld>
            <a:endParaRPr lang="en-US" dirty="0">
              <a:solidFill>
                <a:srgbClr val="58595B"/>
              </a:solidFill>
            </a:endParaRPr>
          </a:p>
        </p:txBody>
      </p:sp>
      <p:sp>
        <p:nvSpPr>
          <p:cNvPr id="5" name="Footer Placeholder 4"/>
          <p:cNvSpPr>
            <a:spLocks noGrp="1"/>
          </p:cNvSpPr>
          <p:nvPr>
            <p:ph type="ftr" sz="quarter" idx="3"/>
          </p:nvPr>
        </p:nvSpPr>
        <p:spPr bwMode="gray">
          <a:xfrm>
            <a:off x="8621424" y="6556248"/>
            <a:ext cx="2743200"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dirty="0" smtClean="0">
                <a:solidFill>
                  <a:srgbClr val="58595B"/>
                </a:solidFill>
              </a:rPr>
              <a:t>Confidential – Oracle Internal/Restricted/Highly Restricted</a:t>
            </a:r>
            <a:endParaRPr lang="en-US" dirty="0">
              <a:solidFill>
                <a:srgbClr val="58595B"/>
              </a:solidFill>
            </a:endParaRPr>
          </a:p>
        </p:txBody>
      </p:sp>
      <p:sp>
        <p:nvSpPr>
          <p:cNvPr id="6" name="Slide Number Placeholder 5"/>
          <p:cNvSpPr>
            <a:spLocks noGrp="1"/>
          </p:cNvSpPr>
          <p:nvPr>
            <p:ph type="sldNum" sz="quarter" idx="4"/>
          </p:nvPr>
        </p:nvSpPr>
        <p:spPr bwMode="gray">
          <a:xfrm>
            <a:off x="11276012"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a:t>
            </a:fld>
            <a:endParaRPr lang="en-US" dirty="0">
              <a:solidFill>
                <a:srgbClr val="58595B"/>
              </a:solidFill>
            </a:endParaRPr>
          </a:p>
        </p:txBody>
      </p:sp>
      <p:sp>
        <p:nvSpPr>
          <p:cNvPr id="15" name="TextBox 14"/>
          <p:cNvSpPr txBox="1"/>
          <p:nvPr userDrawn="1"/>
        </p:nvSpPr>
        <p:spPr bwMode="gray">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a:solidFill>
                  <a:srgbClr val="58595B"/>
                </a:solidFill>
              </a:rPr>
              <a:t>2016,</a:t>
            </a:r>
            <a:r>
              <a:rPr sz="850" dirty="0">
                <a:solidFill>
                  <a:srgbClr val="58595B"/>
                </a:solidFill>
              </a:rPr>
              <a:t> Oracle and/or its affiliates. All rights reserved.  </a:t>
            </a:r>
          </a:p>
        </p:txBody>
      </p:sp>
      <p:pic>
        <p:nvPicPr>
          <p:cNvPr id="16" name="Picture 15" descr="Oracle logo in white on red staging background" title="Oracle red badge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530352" y="6263640"/>
            <a:ext cx="1625138" cy="594360"/>
          </a:xfrm>
          <a:prstGeom prst="rect">
            <a:avLst/>
          </a:prstGeom>
        </p:spPr>
      </p:pic>
    </p:spTree>
    <p:extLst>
      <p:ext uri="{BB962C8B-B14F-4D97-AF65-F5344CB8AC3E}">
        <p14:creationId xmlns:p14="http://schemas.microsoft.com/office/powerpoint/2010/main" val="522834615"/>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14126" rtl="0" eaLnBrk="1" latinLnBrk="0" hangingPunct="1">
        <a:lnSpc>
          <a:spcPct val="80000"/>
        </a:lnSpc>
        <a:spcBef>
          <a:spcPct val="0"/>
        </a:spcBef>
        <a:buNone/>
        <a:defRPr sz="35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200"/>
        </a:spcBef>
        <a:buClr>
          <a:schemeClr val="tx1">
            <a:lumMod val="60000"/>
            <a:lumOff val="40000"/>
          </a:schemeClr>
        </a:buClr>
        <a:buFont typeface="Arial" panose="020B0604020202020204" pitchFamily="34" charset="0"/>
        <a:buChar char="•"/>
        <a:defRPr sz="2799" kern="1200">
          <a:solidFill>
            <a:schemeClr val="tx1"/>
          </a:solidFill>
          <a:latin typeface="+mn-lt"/>
          <a:ea typeface="+mn-ea"/>
          <a:cs typeface="+mn-cs"/>
        </a:defRPr>
      </a:lvl1pPr>
      <a:lvl2pPr marL="502769" indent="-228531" algn="l" defTabSz="914126" rtl="0" eaLnBrk="1" latinLnBrk="0" hangingPunct="1">
        <a:lnSpc>
          <a:spcPct val="90000"/>
        </a:lnSpc>
        <a:spcBef>
          <a:spcPts val="800"/>
        </a:spcBef>
        <a:buClr>
          <a:schemeClr val="tx1">
            <a:lumMod val="60000"/>
            <a:lumOff val="40000"/>
          </a:schemeClr>
        </a:buClr>
        <a:buFont typeface="Arial" panose="020B0604020202020204" pitchFamily="34" charset="0"/>
        <a:buChar char="–"/>
        <a:defRPr sz="2399" kern="1200">
          <a:solidFill>
            <a:schemeClr val="tx1"/>
          </a:solidFill>
          <a:latin typeface="+mn-lt"/>
          <a:ea typeface="+mn-ea"/>
          <a:cs typeface="+mn-cs"/>
        </a:defRPr>
      </a:lvl2pPr>
      <a:lvl3pPr marL="731301"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999" kern="1200">
          <a:solidFill>
            <a:schemeClr val="tx1"/>
          </a:solidFill>
          <a:latin typeface="+mn-lt"/>
          <a:ea typeface="+mn-ea"/>
          <a:cs typeface="+mn-cs"/>
        </a:defRPr>
      </a:lvl3pPr>
      <a:lvl4pPr marL="959832"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799" kern="1200">
          <a:solidFill>
            <a:schemeClr val="tx1"/>
          </a:solidFill>
          <a:latin typeface="+mn-lt"/>
          <a:ea typeface="+mn-ea"/>
          <a:cs typeface="+mn-cs"/>
        </a:defRPr>
      </a:lvl4pPr>
      <a:lvl5pPr marL="1188363"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6895"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426"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3958"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2489"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bwMode="gray">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Placeholder 1"/>
          <p:cNvSpPr>
            <a:spLocks noGrp="1"/>
          </p:cNvSpPr>
          <p:nvPr>
            <p:ph type="title"/>
          </p:nvPr>
        </p:nvSpPr>
        <p:spPr bwMode="gray">
          <a:xfrm>
            <a:off x="531812" y="406400"/>
            <a:ext cx="11125200" cy="889000"/>
          </a:xfrm>
          <a:prstGeom prst="rect">
            <a:avLst/>
          </a:prstGeom>
        </p:spPr>
        <p:txBody>
          <a:bodyPr vert="horz" lIns="0" tIns="0" rIns="0" bIns="0" rtlCol="0" anchor="b">
            <a:noAutofit/>
          </a:bodyPr>
          <a:lstStyle/>
          <a:p>
            <a:r>
              <a:rPr lang="en-US" dirty="0" smtClean="0"/>
              <a:t>Click to edit Master title style</a:t>
            </a:r>
            <a:endParaRPr dirty="0"/>
          </a:p>
        </p:txBody>
      </p:sp>
      <p:sp>
        <p:nvSpPr>
          <p:cNvPr id="3" name="Text Placeholder 2"/>
          <p:cNvSpPr>
            <a:spLocks noGrp="1"/>
          </p:cNvSpPr>
          <p:nvPr>
            <p:ph type="body" idx="1"/>
          </p:nvPr>
        </p:nvSpPr>
        <p:spPr bwMode="gray">
          <a:xfrm>
            <a:off x="531151" y="1524001"/>
            <a:ext cx="11126522" cy="44196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bwMode="gray">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solidFill>
                  <a:srgbClr val="58595B"/>
                </a:solidFill>
              </a:rPr>
              <a:pPr/>
              <a:t>4/9/18</a:t>
            </a:fld>
            <a:endParaRPr lang="en-US" dirty="0">
              <a:solidFill>
                <a:srgbClr val="58595B"/>
              </a:solidFill>
            </a:endParaRPr>
          </a:p>
        </p:txBody>
      </p:sp>
      <p:sp>
        <p:nvSpPr>
          <p:cNvPr id="5" name="Footer Placeholder 4"/>
          <p:cNvSpPr>
            <a:spLocks noGrp="1"/>
          </p:cNvSpPr>
          <p:nvPr>
            <p:ph type="ftr" sz="quarter" idx="3"/>
          </p:nvPr>
        </p:nvSpPr>
        <p:spPr bwMode="gray">
          <a:xfrm>
            <a:off x="8621423" y="6556248"/>
            <a:ext cx="2743200"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dirty="0" smtClean="0">
                <a:solidFill>
                  <a:srgbClr val="58595B"/>
                </a:solidFill>
              </a:rPr>
              <a:t>Confidential – Oracle Internal/Restricted/Highly Restricted</a:t>
            </a:r>
            <a:endParaRPr lang="en-US" dirty="0">
              <a:solidFill>
                <a:srgbClr val="58595B"/>
              </a:solidFill>
            </a:endParaRPr>
          </a:p>
        </p:txBody>
      </p:sp>
      <p:sp>
        <p:nvSpPr>
          <p:cNvPr id="6"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a:t>
            </a:fld>
            <a:endParaRPr lang="en-US" dirty="0">
              <a:solidFill>
                <a:srgbClr val="58595B"/>
              </a:solidFill>
            </a:endParaRPr>
          </a:p>
        </p:txBody>
      </p:sp>
      <p:sp>
        <p:nvSpPr>
          <p:cNvPr id="15" name="TextBox 14"/>
          <p:cNvSpPr txBox="1"/>
          <p:nvPr userDrawn="1"/>
        </p:nvSpPr>
        <p:spPr bwMode="gray">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smtClean="0">
                <a:solidFill>
                  <a:srgbClr val="58595B"/>
                </a:solidFill>
              </a:rPr>
              <a:t>2016,</a:t>
            </a:r>
            <a:r>
              <a:rPr sz="850" dirty="0" smtClean="0">
                <a:solidFill>
                  <a:srgbClr val="58595B"/>
                </a:solidFill>
              </a:rPr>
              <a:t> </a:t>
            </a:r>
            <a:r>
              <a:rPr sz="850" dirty="0">
                <a:solidFill>
                  <a:srgbClr val="58595B"/>
                </a:solidFill>
              </a:rPr>
              <a:t>Oracle and/or its affiliates. All rights reserved.  </a:t>
            </a:r>
          </a:p>
        </p:txBody>
      </p:sp>
      <p:pic>
        <p:nvPicPr>
          <p:cNvPr id="16" name="Picture 15" descr="Oracle logo in white on red staging background" title="Oracle red badge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530352" y="6263640"/>
            <a:ext cx="1625138" cy="594360"/>
          </a:xfrm>
          <a:prstGeom prst="rect">
            <a:avLst/>
          </a:prstGeom>
        </p:spPr>
      </p:pic>
    </p:spTree>
    <p:extLst>
      <p:ext uri="{BB962C8B-B14F-4D97-AF65-F5344CB8AC3E}">
        <p14:creationId xmlns:p14="http://schemas.microsoft.com/office/powerpoint/2010/main" val="2223357146"/>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bwMode="gray">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Placeholder 1"/>
          <p:cNvSpPr>
            <a:spLocks noGrp="1"/>
          </p:cNvSpPr>
          <p:nvPr>
            <p:ph type="title"/>
          </p:nvPr>
        </p:nvSpPr>
        <p:spPr bwMode="gray">
          <a:xfrm>
            <a:off x="531812" y="406400"/>
            <a:ext cx="11125200" cy="889000"/>
          </a:xfrm>
          <a:prstGeom prst="rect">
            <a:avLst/>
          </a:prstGeom>
        </p:spPr>
        <p:txBody>
          <a:bodyPr vert="horz" lIns="0" tIns="0" rIns="0" bIns="0" rtlCol="0" anchor="b">
            <a:noAutofit/>
          </a:bodyPr>
          <a:lstStyle/>
          <a:p>
            <a:r>
              <a:rPr lang="en-US" dirty="0" smtClean="0"/>
              <a:t>Click to edit Master title style</a:t>
            </a:r>
            <a:endParaRPr dirty="0"/>
          </a:p>
        </p:txBody>
      </p:sp>
      <p:sp>
        <p:nvSpPr>
          <p:cNvPr id="3" name="Text Placeholder 2"/>
          <p:cNvSpPr>
            <a:spLocks noGrp="1"/>
          </p:cNvSpPr>
          <p:nvPr>
            <p:ph type="body" idx="1"/>
          </p:nvPr>
        </p:nvSpPr>
        <p:spPr bwMode="gray">
          <a:xfrm>
            <a:off x="531151" y="1524001"/>
            <a:ext cx="11126522" cy="44196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bwMode="gray">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solidFill>
                  <a:srgbClr val="58595B"/>
                </a:solidFill>
              </a:rPr>
              <a:pPr/>
              <a:t>4/9/18</a:t>
            </a:fld>
            <a:endParaRPr lang="en-US" dirty="0">
              <a:solidFill>
                <a:srgbClr val="58595B"/>
              </a:solidFill>
            </a:endParaRPr>
          </a:p>
        </p:txBody>
      </p:sp>
      <p:sp>
        <p:nvSpPr>
          <p:cNvPr id="5" name="Footer Placeholder 4"/>
          <p:cNvSpPr>
            <a:spLocks noGrp="1"/>
          </p:cNvSpPr>
          <p:nvPr>
            <p:ph type="ftr" sz="quarter" idx="3"/>
          </p:nvPr>
        </p:nvSpPr>
        <p:spPr bwMode="gray">
          <a:xfrm>
            <a:off x="8621423" y="6556248"/>
            <a:ext cx="2743200"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dirty="0" smtClean="0">
                <a:solidFill>
                  <a:srgbClr val="58595B"/>
                </a:solidFill>
              </a:rPr>
              <a:t>Confidential – Oracle Internal/Restricted/Highly Restricted</a:t>
            </a:r>
            <a:endParaRPr lang="en-US" dirty="0">
              <a:solidFill>
                <a:srgbClr val="58595B"/>
              </a:solidFill>
            </a:endParaRPr>
          </a:p>
        </p:txBody>
      </p:sp>
      <p:sp>
        <p:nvSpPr>
          <p:cNvPr id="6"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a:t>
            </a:fld>
            <a:endParaRPr lang="en-US" dirty="0">
              <a:solidFill>
                <a:srgbClr val="58595B"/>
              </a:solidFill>
            </a:endParaRPr>
          </a:p>
        </p:txBody>
      </p:sp>
      <p:sp>
        <p:nvSpPr>
          <p:cNvPr id="15" name="TextBox 14"/>
          <p:cNvSpPr txBox="1"/>
          <p:nvPr userDrawn="1"/>
        </p:nvSpPr>
        <p:spPr bwMode="gray">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smtClean="0">
                <a:solidFill>
                  <a:srgbClr val="58595B"/>
                </a:solidFill>
              </a:rPr>
              <a:t>2016,</a:t>
            </a:r>
            <a:r>
              <a:rPr sz="850" dirty="0" smtClean="0">
                <a:solidFill>
                  <a:srgbClr val="58595B"/>
                </a:solidFill>
              </a:rPr>
              <a:t> </a:t>
            </a:r>
            <a:r>
              <a:rPr sz="850" dirty="0">
                <a:solidFill>
                  <a:srgbClr val="58595B"/>
                </a:solidFill>
              </a:rPr>
              <a:t>Oracle and/or its affiliates. All rights reserved.  </a:t>
            </a:r>
          </a:p>
        </p:txBody>
      </p:sp>
      <p:pic>
        <p:nvPicPr>
          <p:cNvPr id="16" name="Picture 15" descr="Oracle logo in white on red staging background" title="Oracle red badge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530352" y="6263640"/>
            <a:ext cx="1625138" cy="594360"/>
          </a:xfrm>
          <a:prstGeom prst="rect">
            <a:avLst/>
          </a:prstGeom>
        </p:spPr>
      </p:pic>
    </p:spTree>
    <p:extLst>
      <p:ext uri="{BB962C8B-B14F-4D97-AF65-F5344CB8AC3E}">
        <p14:creationId xmlns:p14="http://schemas.microsoft.com/office/powerpoint/2010/main" val="2376758959"/>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bwMode="gray">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Placeholder 1"/>
          <p:cNvSpPr>
            <a:spLocks noGrp="1"/>
          </p:cNvSpPr>
          <p:nvPr>
            <p:ph type="title"/>
          </p:nvPr>
        </p:nvSpPr>
        <p:spPr bwMode="gray">
          <a:xfrm>
            <a:off x="531812" y="406400"/>
            <a:ext cx="11125200" cy="889000"/>
          </a:xfrm>
          <a:prstGeom prst="rect">
            <a:avLst/>
          </a:prstGeom>
        </p:spPr>
        <p:txBody>
          <a:bodyPr vert="horz" lIns="0" tIns="0" rIns="0" bIns="0" rtlCol="0" anchor="b">
            <a:noAutofit/>
          </a:bodyPr>
          <a:lstStyle/>
          <a:p>
            <a:r>
              <a:rPr lang="en-US" dirty="0" smtClean="0"/>
              <a:t>Click to edit Master title style</a:t>
            </a:r>
            <a:endParaRPr dirty="0"/>
          </a:p>
        </p:txBody>
      </p:sp>
      <p:sp>
        <p:nvSpPr>
          <p:cNvPr id="3" name="Text Placeholder 2"/>
          <p:cNvSpPr>
            <a:spLocks noGrp="1"/>
          </p:cNvSpPr>
          <p:nvPr>
            <p:ph type="body" idx="1"/>
          </p:nvPr>
        </p:nvSpPr>
        <p:spPr bwMode="gray">
          <a:xfrm>
            <a:off x="531151" y="1524001"/>
            <a:ext cx="11126522" cy="44196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bwMode="gray">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solidFill>
                  <a:srgbClr val="58595B"/>
                </a:solidFill>
              </a:rPr>
              <a:pPr/>
              <a:t>4/9/18</a:t>
            </a:fld>
            <a:endParaRPr lang="en-US" dirty="0">
              <a:solidFill>
                <a:srgbClr val="58595B"/>
              </a:solidFill>
            </a:endParaRPr>
          </a:p>
        </p:txBody>
      </p:sp>
      <p:sp>
        <p:nvSpPr>
          <p:cNvPr id="5" name="Footer Placeholder 4"/>
          <p:cNvSpPr>
            <a:spLocks noGrp="1"/>
          </p:cNvSpPr>
          <p:nvPr>
            <p:ph type="ftr" sz="quarter" idx="3"/>
          </p:nvPr>
        </p:nvSpPr>
        <p:spPr bwMode="gray">
          <a:xfrm>
            <a:off x="8621423" y="6556248"/>
            <a:ext cx="2743200"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dirty="0" smtClean="0">
                <a:solidFill>
                  <a:srgbClr val="58595B"/>
                </a:solidFill>
              </a:rPr>
              <a:t>Confidential – Oracle Internal/Restricted/Highly Restricted</a:t>
            </a:r>
            <a:endParaRPr lang="en-US" dirty="0">
              <a:solidFill>
                <a:srgbClr val="58595B"/>
              </a:solidFill>
            </a:endParaRPr>
          </a:p>
        </p:txBody>
      </p:sp>
      <p:sp>
        <p:nvSpPr>
          <p:cNvPr id="6"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a:t>
            </a:fld>
            <a:endParaRPr lang="en-US" dirty="0">
              <a:solidFill>
                <a:srgbClr val="58595B"/>
              </a:solidFill>
            </a:endParaRPr>
          </a:p>
        </p:txBody>
      </p:sp>
      <p:sp>
        <p:nvSpPr>
          <p:cNvPr id="15" name="TextBox 14"/>
          <p:cNvSpPr txBox="1"/>
          <p:nvPr userDrawn="1"/>
        </p:nvSpPr>
        <p:spPr bwMode="gray">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smtClean="0">
                <a:solidFill>
                  <a:srgbClr val="58595B"/>
                </a:solidFill>
              </a:rPr>
              <a:t>2016,</a:t>
            </a:r>
            <a:r>
              <a:rPr sz="850" dirty="0" smtClean="0">
                <a:solidFill>
                  <a:srgbClr val="58595B"/>
                </a:solidFill>
              </a:rPr>
              <a:t> </a:t>
            </a:r>
            <a:r>
              <a:rPr sz="850" dirty="0">
                <a:solidFill>
                  <a:srgbClr val="58595B"/>
                </a:solidFill>
              </a:rPr>
              <a:t>Oracle and/or its affiliates. All rights reserved.  </a:t>
            </a:r>
          </a:p>
        </p:txBody>
      </p:sp>
      <p:pic>
        <p:nvPicPr>
          <p:cNvPr id="16" name="Picture 15" descr="Oracle logo in white on red staging background" title="Oracle red badge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530352" y="6263640"/>
            <a:ext cx="1625138" cy="594360"/>
          </a:xfrm>
          <a:prstGeom prst="rect">
            <a:avLst/>
          </a:prstGeom>
        </p:spPr>
      </p:pic>
    </p:spTree>
    <p:extLst>
      <p:ext uri="{BB962C8B-B14F-4D97-AF65-F5344CB8AC3E}">
        <p14:creationId xmlns:p14="http://schemas.microsoft.com/office/powerpoint/2010/main" val="1637097242"/>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bwMode="gray">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Placeholder 1"/>
          <p:cNvSpPr>
            <a:spLocks noGrp="1"/>
          </p:cNvSpPr>
          <p:nvPr>
            <p:ph type="title"/>
          </p:nvPr>
        </p:nvSpPr>
        <p:spPr bwMode="gray">
          <a:xfrm>
            <a:off x="531812" y="406400"/>
            <a:ext cx="11125200" cy="889000"/>
          </a:xfrm>
          <a:prstGeom prst="rect">
            <a:avLst/>
          </a:prstGeom>
        </p:spPr>
        <p:txBody>
          <a:bodyPr vert="horz" lIns="0" tIns="0" rIns="0" bIns="0" rtlCol="0" anchor="b">
            <a:noAutofit/>
          </a:bodyPr>
          <a:lstStyle/>
          <a:p>
            <a:r>
              <a:rPr lang="en-US" dirty="0" smtClean="0"/>
              <a:t>Click to edit Master title style</a:t>
            </a:r>
            <a:endParaRPr dirty="0"/>
          </a:p>
        </p:txBody>
      </p:sp>
      <p:sp>
        <p:nvSpPr>
          <p:cNvPr id="3" name="Text Placeholder 2"/>
          <p:cNvSpPr>
            <a:spLocks noGrp="1"/>
          </p:cNvSpPr>
          <p:nvPr>
            <p:ph type="body" idx="1"/>
          </p:nvPr>
        </p:nvSpPr>
        <p:spPr bwMode="gray">
          <a:xfrm>
            <a:off x="531151" y="1524001"/>
            <a:ext cx="11126522" cy="44196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bwMode="gray">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solidFill>
                  <a:srgbClr val="58595B"/>
                </a:solidFill>
              </a:rPr>
              <a:pPr/>
              <a:t>4/9/18</a:t>
            </a:fld>
            <a:endParaRPr lang="en-US" dirty="0">
              <a:solidFill>
                <a:srgbClr val="58595B"/>
              </a:solidFill>
            </a:endParaRPr>
          </a:p>
        </p:txBody>
      </p:sp>
      <p:sp>
        <p:nvSpPr>
          <p:cNvPr id="5" name="Footer Placeholder 4"/>
          <p:cNvSpPr>
            <a:spLocks noGrp="1"/>
          </p:cNvSpPr>
          <p:nvPr>
            <p:ph type="ftr" sz="quarter" idx="3"/>
          </p:nvPr>
        </p:nvSpPr>
        <p:spPr bwMode="gray">
          <a:xfrm>
            <a:off x="8621423" y="6556248"/>
            <a:ext cx="2743200"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dirty="0" smtClean="0">
                <a:solidFill>
                  <a:srgbClr val="58595B"/>
                </a:solidFill>
              </a:rPr>
              <a:t>Confidential – Oracle Internal/Restricted/Highly Restricted</a:t>
            </a:r>
            <a:endParaRPr lang="en-US" dirty="0">
              <a:solidFill>
                <a:srgbClr val="58595B"/>
              </a:solidFill>
            </a:endParaRPr>
          </a:p>
        </p:txBody>
      </p:sp>
      <p:sp>
        <p:nvSpPr>
          <p:cNvPr id="6"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a:t>
            </a:fld>
            <a:endParaRPr lang="en-US" dirty="0">
              <a:solidFill>
                <a:srgbClr val="58595B"/>
              </a:solidFill>
            </a:endParaRPr>
          </a:p>
        </p:txBody>
      </p:sp>
      <p:sp>
        <p:nvSpPr>
          <p:cNvPr id="15" name="TextBox 14"/>
          <p:cNvSpPr txBox="1"/>
          <p:nvPr userDrawn="1"/>
        </p:nvSpPr>
        <p:spPr bwMode="gray">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smtClean="0">
                <a:solidFill>
                  <a:srgbClr val="58595B"/>
                </a:solidFill>
              </a:rPr>
              <a:t>2016,</a:t>
            </a:r>
            <a:r>
              <a:rPr sz="850" dirty="0" smtClean="0">
                <a:solidFill>
                  <a:srgbClr val="58595B"/>
                </a:solidFill>
              </a:rPr>
              <a:t> </a:t>
            </a:r>
            <a:r>
              <a:rPr sz="850" dirty="0">
                <a:solidFill>
                  <a:srgbClr val="58595B"/>
                </a:solidFill>
              </a:rPr>
              <a:t>Oracle and/or its affiliates. All rights reserved.  </a:t>
            </a:r>
          </a:p>
        </p:txBody>
      </p:sp>
      <p:pic>
        <p:nvPicPr>
          <p:cNvPr id="16" name="Picture 15" descr="Oracle logo in white on red staging background" title="Oracle red badge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530352" y="6263640"/>
            <a:ext cx="1625138" cy="594360"/>
          </a:xfrm>
          <a:prstGeom prst="rect">
            <a:avLst/>
          </a:prstGeom>
        </p:spPr>
      </p:pic>
    </p:spTree>
    <p:extLst>
      <p:ext uri="{BB962C8B-B14F-4D97-AF65-F5344CB8AC3E}">
        <p14:creationId xmlns:p14="http://schemas.microsoft.com/office/powerpoint/2010/main" val="1751051331"/>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bwMode="gray">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dirty="0">
                <a:solidFill>
                  <a:srgbClr val="FFFFFF"/>
                </a:solidFill>
              </a:endParaRPr>
            </a:p>
          </p:txBody>
        </p:sp>
      </p:grpSp>
      <p:sp>
        <p:nvSpPr>
          <p:cNvPr id="2" name="Title Placeholder 1"/>
          <p:cNvSpPr>
            <a:spLocks noGrp="1"/>
          </p:cNvSpPr>
          <p:nvPr>
            <p:ph type="title"/>
          </p:nvPr>
        </p:nvSpPr>
        <p:spPr bwMode="gray">
          <a:xfrm>
            <a:off x="531812" y="406400"/>
            <a:ext cx="11125200" cy="889000"/>
          </a:xfrm>
          <a:prstGeom prst="rect">
            <a:avLst/>
          </a:prstGeom>
        </p:spPr>
        <p:txBody>
          <a:bodyPr vert="horz" lIns="0" tIns="0" rIns="0" bIns="0" rtlCol="0" anchor="b">
            <a:noAutofit/>
          </a:bodyPr>
          <a:lstStyle/>
          <a:p>
            <a:r>
              <a:rPr lang="en-US" dirty="0" smtClean="0"/>
              <a:t>Click to edit Master title style</a:t>
            </a:r>
            <a:endParaRPr dirty="0"/>
          </a:p>
        </p:txBody>
      </p:sp>
      <p:sp>
        <p:nvSpPr>
          <p:cNvPr id="3" name="Text Placeholder 2"/>
          <p:cNvSpPr>
            <a:spLocks noGrp="1"/>
          </p:cNvSpPr>
          <p:nvPr>
            <p:ph type="body" idx="1"/>
          </p:nvPr>
        </p:nvSpPr>
        <p:spPr bwMode="gray">
          <a:xfrm>
            <a:off x="531151" y="1524001"/>
            <a:ext cx="11126522" cy="44196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bwMode="gray">
          <a:xfrm>
            <a:off x="4182131"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solidFill>
                  <a:srgbClr val="58595B"/>
                </a:solidFill>
              </a:rPr>
              <a:pPr/>
              <a:t>4/9/18</a:t>
            </a:fld>
            <a:endParaRPr lang="en-US" dirty="0">
              <a:solidFill>
                <a:srgbClr val="58595B"/>
              </a:solidFill>
            </a:endParaRPr>
          </a:p>
        </p:txBody>
      </p:sp>
      <p:sp>
        <p:nvSpPr>
          <p:cNvPr id="5" name="Footer Placeholder 4"/>
          <p:cNvSpPr>
            <a:spLocks noGrp="1"/>
          </p:cNvSpPr>
          <p:nvPr>
            <p:ph type="ftr" sz="quarter" idx="3"/>
          </p:nvPr>
        </p:nvSpPr>
        <p:spPr bwMode="gray">
          <a:xfrm>
            <a:off x="8621424" y="6556248"/>
            <a:ext cx="2743200"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dirty="0" smtClean="0">
                <a:solidFill>
                  <a:srgbClr val="58595B"/>
                </a:solidFill>
              </a:rPr>
              <a:t>Confidential – Oracle Internal/Restricted/Highly Restricted</a:t>
            </a:r>
            <a:endParaRPr lang="en-US" dirty="0">
              <a:solidFill>
                <a:srgbClr val="58595B"/>
              </a:solidFill>
            </a:endParaRPr>
          </a:p>
        </p:txBody>
      </p:sp>
      <p:sp>
        <p:nvSpPr>
          <p:cNvPr id="6" name="Slide Number Placeholder 5"/>
          <p:cNvSpPr>
            <a:spLocks noGrp="1"/>
          </p:cNvSpPr>
          <p:nvPr>
            <p:ph type="sldNum" sz="quarter" idx="4"/>
          </p:nvPr>
        </p:nvSpPr>
        <p:spPr bwMode="gray">
          <a:xfrm>
            <a:off x="11276012"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a:t>
            </a:fld>
            <a:endParaRPr lang="en-US" dirty="0">
              <a:solidFill>
                <a:srgbClr val="58595B"/>
              </a:solidFill>
            </a:endParaRPr>
          </a:p>
        </p:txBody>
      </p:sp>
      <p:sp>
        <p:nvSpPr>
          <p:cNvPr id="15" name="TextBox 14"/>
          <p:cNvSpPr txBox="1"/>
          <p:nvPr userDrawn="1"/>
        </p:nvSpPr>
        <p:spPr bwMode="gray">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a:solidFill>
                  <a:srgbClr val="58595B"/>
                </a:solidFill>
              </a:rPr>
              <a:t>2016,</a:t>
            </a:r>
            <a:r>
              <a:rPr sz="850" dirty="0">
                <a:solidFill>
                  <a:srgbClr val="58595B"/>
                </a:solidFill>
              </a:rPr>
              <a:t> Oracle and/or its affiliates. All rights reserved.  </a:t>
            </a:r>
          </a:p>
        </p:txBody>
      </p:sp>
      <p:pic>
        <p:nvPicPr>
          <p:cNvPr id="16" name="Picture 15" descr="Oracle logo in white on red staging background" title="Oracle red badge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530352" y="6263640"/>
            <a:ext cx="1625138" cy="594360"/>
          </a:xfrm>
          <a:prstGeom prst="rect">
            <a:avLst/>
          </a:prstGeom>
        </p:spPr>
      </p:pic>
    </p:spTree>
    <p:extLst>
      <p:ext uri="{BB962C8B-B14F-4D97-AF65-F5344CB8AC3E}">
        <p14:creationId xmlns:p14="http://schemas.microsoft.com/office/powerpoint/2010/main" val="1926627183"/>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14126" rtl="0" eaLnBrk="1" latinLnBrk="0" hangingPunct="1">
        <a:lnSpc>
          <a:spcPct val="80000"/>
        </a:lnSpc>
        <a:spcBef>
          <a:spcPct val="0"/>
        </a:spcBef>
        <a:buNone/>
        <a:defRPr sz="35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200"/>
        </a:spcBef>
        <a:buClr>
          <a:schemeClr val="tx1">
            <a:lumMod val="60000"/>
            <a:lumOff val="40000"/>
          </a:schemeClr>
        </a:buClr>
        <a:buFont typeface="Arial" panose="020B0604020202020204" pitchFamily="34" charset="0"/>
        <a:buChar char="•"/>
        <a:defRPr sz="2799" kern="1200">
          <a:solidFill>
            <a:schemeClr val="tx1"/>
          </a:solidFill>
          <a:latin typeface="+mn-lt"/>
          <a:ea typeface="+mn-ea"/>
          <a:cs typeface="+mn-cs"/>
        </a:defRPr>
      </a:lvl1pPr>
      <a:lvl2pPr marL="502769" indent="-228531" algn="l" defTabSz="914126" rtl="0" eaLnBrk="1" latinLnBrk="0" hangingPunct="1">
        <a:lnSpc>
          <a:spcPct val="90000"/>
        </a:lnSpc>
        <a:spcBef>
          <a:spcPts val="800"/>
        </a:spcBef>
        <a:buClr>
          <a:schemeClr val="tx1">
            <a:lumMod val="60000"/>
            <a:lumOff val="40000"/>
          </a:schemeClr>
        </a:buClr>
        <a:buFont typeface="Arial" panose="020B0604020202020204" pitchFamily="34" charset="0"/>
        <a:buChar char="–"/>
        <a:defRPr sz="2399" kern="1200">
          <a:solidFill>
            <a:schemeClr val="tx1"/>
          </a:solidFill>
          <a:latin typeface="+mn-lt"/>
          <a:ea typeface="+mn-ea"/>
          <a:cs typeface="+mn-cs"/>
        </a:defRPr>
      </a:lvl2pPr>
      <a:lvl3pPr marL="731301"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999" kern="1200">
          <a:solidFill>
            <a:schemeClr val="tx1"/>
          </a:solidFill>
          <a:latin typeface="+mn-lt"/>
          <a:ea typeface="+mn-ea"/>
          <a:cs typeface="+mn-cs"/>
        </a:defRPr>
      </a:lvl3pPr>
      <a:lvl4pPr marL="959832"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799" kern="1200">
          <a:solidFill>
            <a:schemeClr val="tx1"/>
          </a:solidFill>
          <a:latin typeface="+mn-lt"/>
          <a:ea typeface="+mn-ea"/>
          <a:cs typeface="+mn-cs"/>
        </a:defRPr>
      </a:lvl4pPr>
      <a:lvl5pPr marL="1188363"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6895"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426"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3958"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2489"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bwMode="gray">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dirty="0">
                <a:solidFill>
                  <a:srgbClr val="FFFFFF"/>
                </a:solidFill>
              </a:endParaRPr>
            </a:p>
          </p:txBody>
        </p:sp>
      </p:grpSp>
      <p:sp>
        <p:nvSpPr>
          <p:cNvPr id="2" name="Title Placeholder 1"/>
          <p:cNvSpPr>
            <a:spLocks noGrp="1"/>
          </p:cNvSpPr>
          <p:nvPr>
            <p:ph type="title"/>
          </p:nvPr>
        </p:nvSpPr>
        <p:spPr bwMode="gray">
          <a:xfrm>
            <a:off x="531812" y="406400"/>
            <a:ext cx="11125200" cy="889000"/>
          </a:xfrm>
          <a:prstGeom prst="rect">
            <a:avLst/>
          </a:prstGeom>
        </p:spPr>
        <p:txBody>
          <a:bodyPr vert="horz" lIns="0" tIns="0" rIns="0" bIns="0" rtlCol="0" anchor="b">
            <a:noAutofit/>
          </a:bodyPr>
          <a:lstStyle/>
          <a:p>
            <a:r>
              <a:rPr lang="en-US" dirty="0" smtClean="0"/>
              <a:t>Click to edit Master title style</a:t>
            </a:r>
            <a:endParaRPr dirty="0"/>
          </a:p>
        </p:txBody>
      </p:sp>
      <p:sp>
        <p:nvSpPr>
          <p:cNvPr id="3" name="Text Placeholder 2"/>
          <p:cNvSpPr>
            <a:spLocks noGrp="1"/>
          </p:cNvSpPr>
          <p:nvPr>
            <p:ph type="body" idx="1"/>
          </p:nvPr>
        </p:nvSpPr>
        <p:spPr bwMode="gray">
          <a:xfrm>
            <a:off x="531151" y="1524001"/>
            <a:ext cx="11126522" cy="44196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bwMode="gray">
          <a:xfrm>
            <a:off x="4182131"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solidFill>
                  <a:srgbClr val="58595B"/>
                </a:solidFill>
              </a:rPr>
              <a:pPr/>
              <a:t>4/9/18</a:t>
            </a:fld>
            <a:endParaRPr lang="en-US" dirty="0">
              <a:solidFill>
                <a:srgbClr val="58595B"/>
              </a:solidFill>
            </a:endParaRPr>
          </a:p>
        </p:txBody>
      </p:sp>
      <p:sp>
        <p:nvSpPr>
          <p:cNvPr id="5" name="Footer Placeholder 4"/>
          <p:cNvSpPr>
            <a:spLocks noGrp="1"/>
          </p:cNvSpPr>
          <p:nvPr>
            <p:ph type="ftr" sz="quarter" idx="3"/>
          </p:nvPr>
        </p:nvSpPr>
        <p:spPr bwMode="gray">
          <a:xfrm>
            <a:off x="8621424" y="6556248"/>
            <a:ext cx="2743200"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dirty="0" smtClean="0">
                <a:solidFill>
                  <a:srgbClr val="58595B"/>
                </a:solidFill>
              </a:rPr>
              <a:t>Confidential – Oracle Internal/Restricted/Highly Restricted</a:t>
            </a:r>
            <a:endParaRPr lang="en-US" dirty="0">
              <a:solidFill>
                <a:srgbClr val="58595B"/>
              </a:solidFill>
            </a:endParaRPr>
          </a:p>
        </p:txBody>
      </p:sp>
      <p:sp>
        <p:nvSpPr>
          <p:cNvPr id="6" name="Slide Number Placeholder 5"/>
          <p:cNvSpPr>
            <a:spLocks noGrp="1"/>
          </p:cNvSpPr>
          <p:nvPr>
            <p:ph type="sldNum" sz="quarter" idx="4"/>
          </p:nvPr>
        </p:nvSpPr>
        <p:spPr bwMode="gray">
          <a:xfrm>
            <a:off x="11276012"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a:t>
            </a:fld>
            <a:endParaRPr lang="en-US" dirty="0">
              <a:solidFill>
                <a:srgbClr val="58595B"/>
              </a:solidFill>
            </a:endParaRPr>
          </a:p>
        </p:txBody>
      </p:sp>
      <p:sp>
        <p:nvSpPr>
          <p:cNvPr id="15" name="TextBox 14"/>
          <p:cNvSpPr txBox="1"/>
          <p:nvPr userDrawn="1"/>
        </p:nvSpPr>
        <p:spPr bwMode="gray">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a:solidFill>
                  <a:srgbClr val="58595B"/>
                </a:solidFill>
              </a:rPr>
              <a:t>2016,</a:t>
            </a:r>
            <a:r>
              <a:rPr sz="850" dirty="0">
                <a:solidFill>
                  <a:srgbClr val="58595B"/>
                </a:solidFill>
              </a:rPr>
              <a:t> Oracle and/or its affiliates. All rights reserved.  </a:t>
            </a:r>
          </a:p>
        </p:txBody>
      </p:sp>
      <p:pic>
        <p:nvPicPr>
          <p:cNvPr id="16" name="Picture 15"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530352" y="6263640"/>
            <a:ext cx="1625138" cy="594360"/>
          </a:xfrm>
          <a:prstGeom prst="rect">
            <a:avLst/>
          </a:prstGeom>
        </p:spPr>
      </p:pic>
    </p:spTree>
    <p:extLst>
      <p:ext uri="{BB962C8B-B14F-4D97-AF65-F5344CB8AC3E}">
        <p14:creationId xmlns:p14="http://schemas.microsoft.com/office/powerpoint/2010/main" val="1458413570"/>
      </p:ext>
    </p:extLst>
  </p:cSld>
  <p:clrMap bg1="lt1" tx1="dk1" bg2="lt2" tx2="dk2" accent1="accent1" accent2="accent2" accent3="accent3" accent4="accent4" accent5="accent5" accent6="accent6" hlink="hlink" folHlink="folHlink"/>
  <p:sldLayoutIdLst>
    <p:sldLayoutId id="2147484643"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14126" rtl="0" eaLnBrk="1" latinLnBrk="0" hangingPunct="1">
        <a:lnSpc>
          <a:spcPct val="80000"/>
        </a:lnSpc>
        <a:spcBef>
          <a:spcPct val="0"/>
        </a:spcBef>
        <a:buNone/>
        <a:defRPr sz="35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200"/>
        </a:spcBef>
        <a:buClr>
          <a:schemeClr val="tx1">
            <a:lumMod val="60000"/>
            <a:lumOff val="40000"/>
          </a:schemeClr>
        </a:buClr>
        <a:buFont typeface="Arial" panose="020B0604020202020204" pitchFamily="34" charset="0"/>
        <a:buChar char="•"/>
        <a:defRPr sz="2799" kern="1200">
          <a:solidFill>
            <a:schemeClr val="tx1"/>
          </a:solidFill>
          <a:latin typeface="+mn-lt"/>
          <a:ea typeface="+mn-ea"/>
          <a:cs typeface="+mn-cs"/>
        </a:defRPr>
      </a:lvl1pPr>
      <a:lvl2pPr marL="502769" indent="-228531" algn="l" defTabSz="914126" rtl="0" eaLnBrk="1" latinLnBrk="0" hangingPunct="1">
        <a:lnSpc>
          <a:spcPct val="90000"/>
        </a:lnSpc>
        <a:spcBef>
          <a:spcPts val="800"/>
        </a:spcBef>
        <a:buClr>
          <a:schemeClr val="tx1">
            <a:lumMod val="60000"/>
            <a:lumOff val="40000"/>
          </a:schemeClr>
        </a:buClr>
        <a:buFont typeface="Arial" panose="020B0604020202020204" pitchFamily="34" charset="0"/>
        <a:buChar char="–"/>
        <a:defRPr sz="2399" kern="1200">
          <a:solidFill>
            <a:schemeClr val="tx1"/>
          </a:solidFill>
          <a:latin typeface="+mn-lt"/>
          <a:ea typeface="+mn-ea"/>
          <a:cs typeface="+mn-cs"/>
        </a:defRPr>
      </a:lvl2pPr>
      <a:lvl3pPr marL="731301"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999" kern="1200">
          <a:solidFill>
            <a:schemeClr val="tx1"/>
          </a:solidFill>
          <a:latin typeface="+mn-lt"/>
          <a:ea typeface="+mn-ea"/>
          <a:cs typeface="+mn-cs"/>
        </a:defRPr>
      </a:lvl3pPr>
      <a:lvl4pPr marL="959832"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799" kern="1200">
          <a:solidFill>
            <a:schemeClr val="tx1"/>
          </a:solidFill>
          <a:latin typeface="+mn-lt"/>
          <a:ea typeface="+mn-ea"/>
          <a:cs typeface="+mn-cs"/>
        </a:defRPr>
      </a:lvl4pPr>
      <a:lvl5pPr marL="1188363"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6895"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426"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3958"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2489"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bwMode="gray">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dirty="0">
                <a:solidFill>
                  <a:srgbClr val="FFFFFF"/>
                </a:solidFill>
              </a:endParaRPr>
            </a:p>
          </p:txBody>
        </p:sp>
      </p:grpSp>
      <p:sp>
        <p:nvSpPr>
          <p:cNvPr id="2" name="Title Placeholder 1"/>
          <p:cNvSpPr>
            <a:spLocks noGrp="1"/>
          </p:cNvSpPr>
          <p:nvPr>
            <p:ph type="title"/>
          </p:nvPr>
        </p:nvSpPr>
        <p:spPr bwMode="gray">
          <a:xfrm>
            <a:off x="531812" y="406400"/>
            <a:ext cx="11125200" cy="889000"/>
          </a:xfrm>
          <a:prstGeom prst="rect">
            <a:avLst/>
          </a:prstGeom>
        </p:spPr>
        <p:txBody>
          <a:bodyPr vert="horz" lIns="0" tIns="0" rIns="0" bIns="0" rtlCol="0" anchor="b">
            <a:noAutofit/>
          </a:bodyPr>
          <a:lstStyle/>
          <a:p>
            <a:r>
              <a:rPr lang="en-US" dirty="0" smtClean="0"/>
              <a:t>Click to edit Master title style</a:t>
            </a:r>
            <a:endParaRPr dirty="0"/>
          </a:p>
        </p:txBody>
      </p:sp>
      <p:sp>
        <p:nvSpPr>
          <p:cNvPr id="3" name="Text Placeholder 2"/>
          <p:cNvSpPr>
            <a:spLocks noGrp="1"/>
          </p:cNvSpPr>
          <p:nvPr>
            <p:ph type="body" idx="1"/>
          </p:nvPr>
        </p:nvSpPr>
        <p:spPr bwMode="gray">
          <a:xfrm>
            <a:off x="531151" y="1524001"/>
            <a:ext cx="11126522" cy="44196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bwMode="gray">
          <a:xfrm>
            <a:off x="4182131"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solidFill>
                  <a:srgbClr val="58595B"/>
                </a:solidFill>
              </a:rPr>
              <a:pPr/>
              <a:t>4/9/18</a:t>
            </a:fld>
            <a:endParaRPr lang="en-US" dirty="0">
              <a:solidFill>
                <a:srgbClr val="58595B"/>
              </a:solidFill>
            </a:endParaRPr>
          </a:p>
        </p:txBody>
      </p:sp>
      <p:sp>
        <p:nvSpPr>
          <p:cNvPr id="5" name="Footer Placeholder 4"/>
          <p:cNvSpPr>
            <a:spLocks noGrp="1"/>
          </p:cNvSpPr>
          <p:nvPr>
            <p:ph type="ftr" sz="quarter" idx="3"/>
          </p:nvPr>
        </p:nvSpPr>
        <p:spPr bwMode="gray">
          <a:xfrm>
            <a:off x="8621424" y="6556248"/>
            <a:ext cx="2743200"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dirty="0" smtClean="0">
                <a:solidFill>
                  <a:srgbClr val="58595B"/>
                </a:solidFill>
              </a:rPr>
              <a:t>Confidential – Oracle Internal/Restricted/Highly Restricted</a:t>
            </a:r>
            <a:endParaRPr lang="en-US" dirty="0">
              <a:solidFill>
                <a:srgbClr val="58595B"/>
              </a:solidFill>
            </a:endParaRPr>
          </a:p>
        </p:txBody>
      </p:sp>
      <p:sp>
        <p:nvSpPr>
          <p:cNvPr id="6" name="Slide Number Placeholder 5"/>
          <p:cNvSpPr>
            <a:spLocks noGrp="1"/>
          </p:cNvSpPr>
          <p:nvPr>
            <p:ph type="sldNum" sz="quarter" idx="4"/>
          </p:nvPr>
        </p:nvSpPr>
        <p:spPr bwMode="gray">
          <a:xfrm>
            <a:off x="11276012"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a:t>
            </a:fld>
            <a:endParaRPr lang="en-US" dirty="0">
              <a:solidFill>
                <a:srgbClr val="58595B"/>
              </a:solidFill>
            </a:endParaRPr>
          </a:p>
        </p:txBody>
      </p:sp>
      <p:sp>
        <p:nvSpPr>
          <p:cNvPr id="15" name="TextBox 14"/>
          <p:cNvSpPr txBox="1"/>
          <p:nvPr userDrawn="1"/>
        </p:nvSpPr>
        <p:spPr bwMode="gray">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smtClean="0">
                <a:solidFill>
                  <a:srgbClr val="58595B"/>
                </a:solidFill>
              </a:rPr>
              <a:t>2016,</a:t>
            </a:r>
            <a:r>
              <a:rPr sz="850" dirty="0" smtClean="0">
                <a:solidFill>
                  <a:srgbClr val="58595B"/>
                </a:solidFill>
              </a:rPr>
              <a:t> </a:t>
            </a:r>
            <a:r>
              <a:rPr sz="850" dirty="0">
                <a:solidFill>
                  <a:srgbClr val="58595B"/>
                </a:solidFill>
              </a:rPr>
              <a:t>Oracle and/or its affiliates. All rights reserved.  </a:t>
            </a:r>
          </a:p>
        </p:txBody>
      </p:sp>
      <p:pic>
        <p:nvPicPr>
          <p:cNvPr id="16" name="Picture 15" descr="Oracle logo in white on red staging background" title="Oracle red badge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530352" y="6263640"/>
            <a:ext cx="1625138" cy="594360"/>
          </a:xfrm>
          <a:prstGeom prst="rect">
            <a:avLst/>
          </a:prstGeom>
        </p:spPr>
      </p:pic>
    </p:spTree>
    <p:extLst>
      <p:ext uri="{BB962C8B-B14F-4D97-AF65-F5344CB8AC3E}">
        <p14:creationId xmlns:p14="http://schemas.microsoft.com/office/powerpoint/2010/main" val="1977056697"/>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14126" rtl="0" eaLnBrk="1" latinLnBrk="0" hangingPunct="1">
        <a:lnSpc>
          <a:spcPct val="80000"/>
        </a:lnSpc>
        <a:spcBef>
          <a:spcPct val="0"/>
        </a:spcBef>
        <a:buNone/>
        <a:defRPr sz="35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200"/>
        </a:spcBef>
        <a:buClr>
          <a:schemeClr val="tx1">
            <a:lumMod val="60000"/>
            <a:lumOff val="40000"/>
          </a:schemeClr>
        </a:buClr>
        <a:buFont typeface="Arial" panose="020B0604020202020204" pitchFamily="34" charset="0"/>
        <a:buChar char="•"/>
        <a:defRPr sz="2799" kern="1200">
          <a:solidFill>
            <a:schemeClr val="tx1"/>
          </a:solidFill>
          <a:latin typeface="+mn-lt"/>
          <a:ea typeface="+mn-ea"/>
          <a:cs typeface="+mn-cs"/>
        </a:defRPr>
      </a:lvl1pPr>
      <a:lvl2pPr marL="502769" indent="-228531" algn="l" defTabSz="914126" rtl="0" eaLnBrk="1" latinLnBrk="0" hangingPunct="1">
        <a:lnSpc>
          <a:spcPct val="90000"/>
        </a:lnSpc>
        <a:spcBef>
          <a:spcPts val="800"/>
        </a:spcBef>
        <a:buClr>
          <a:schemeClr val="tx1">
            <a:lumMod val="60000"/>
            <a:lumOff val="40000"/>
          </a:schemeClr>
        </a:buClr>
        <a:buFont typeface="Arial" panose="020B0604020202020204" pitchFamily="34" charset="0"/>
        <a:buChar char="–"/>
        <a:defRPr sz="2399" kern="1200">
          <a:solidFill>
            <a:schemeClr val="tx1"/>
          </a:solidFill>
          <a:latin typeface="+mn-lt"/>
          <a:ea typeface="+mn-ea"/>
          <a:cs typeface="+mn-cs"/>
        </a:defRPr>
      </a:lvl2pPr>
      <a:lvl3pPr marL="731301"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999" kern="1200">
          <a:solidFill>
            <a:schemeClr val="tx1"/>
          </a:solidFill>
          <a:latin typeface="+mn-lt"/>
          <a:ea typeface="+mn-ea"/>
          <a:cs typeface="+mn-cs"/>
        </a:defRPr>
      </a:lvl3pPr>
      <a:lvl4pPr marL="959832"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799" kern="1200">
          <a:solidFill>
            <a:schemeClr val="tx1"/>
          </a:solidFill>
          <a:latin typeface="+mn-lt"/>
          <a:ea typeface="+mn-ea"/>
          <a:cs typeface="+mn-cs"/>
        </a:defRPr>
      </a:lvl4pPr>
      <a:lvl5pPr marL="1188363"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6895"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426"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3958"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2489"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bwMode="gray">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dirty="0">
                <a:solidFill>
                  <a:srgbClr val="FFFFFF"/>
                </a:solidFill>
              </a:endParaRPr>
            </a:p>
          </p:txBody>
        </p:sp>
      </p:grpSp>
      <p:sp>
        <p:nvSpPr>
          <p:cNvPr id="2" name="Title Placeholder 1"/>
          <p:cNvSpPr>
            <a:spLocks noGrp="1"/>
          </p:cNvSpPr>
          <p:nvPr>
            <p:ph type="title"/>
          </p:nvPr>
        </p:nvSpPr>
        <p:spPr bwMode="gray">
          <a:xfrm>
            <a:off x="531812" y="406400"/>
            <a:ext cx="11125200" cy="889000"/>
          </a:xfrm>
          <a:prstGeom prst="rect">
            <a:avLst/>
          </a:prstGeom>
        </p:spPr>
        <p:txBody>
          <a:bodyPr vert="horz" lIns="0" tIns="0" rIns="0" bIns="0" rtlCol="0" anchor="b">
            <a:noAutofit/>
          </a:bodyPr>
          <a:lstStyle/>
          <a:p>
            <a:r>
              <a:rPr lang="en-US" dirty="0" smtClean="0"/>
              <a:t>Click to edit Master title style</a:t>
            </a:r>
            <a:endParaRPr dirty="0"/>
          </a:p>
        </p:txBody>
      </p:sp>
      <p:sp>
        <p:nvSpPr>
          <p:cNvPr id="3" name="Text Placeholder 2"/>
          <p:cNvSpPr>
            <a:spLocks noGrp="1"/>
          </p:cNvSpPr>
          <p:nvPr>
            <p:ph type="body" idx="1"/>
          </p:nvPr>
        </p:nvSpPr>
        <p:spPr bwMode="gray">
          <a:xfrm>
            <a:off x="531151" y="1524001"/>
            <a:ext cx="11126522" cy="44196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bwMode="gray">
          <a:xfrm>
            <a:off x="4182131"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solidFill>
                  <a:srgbClr val="58595B"/>
                </a:solidFill>
              </a:rPr>
              <a:pPr/>
              <a:t>4/9/18</a:t>
            </a:fld>
            <a:endParaRPr lang="en-US" dirty="0">
              <a:solidFill>
                <a:srgbClr val="58595B"/>
              </a:solidFill>
            </a:endParaRPr>
          </a:p>
        </p:txBody>
      </p:sp>
      <p:sp>
        <p:nvSpPr>
          <p:cNvPr id="5" name="Footer Placeholder 4"/>
          <p:cNvSpPr>
            <a:spLocks noGrp="1"/>
          </p:cNvSpPr>
          <p:nvPr>
            <p:ph type="ftr" sz="quarter" idx="3"/>
          </p:nvPr>
        </p:nvSpPr>
        <p:spPr bwMode="gray">
          <a:xfrm>
            <a:off x="8621424" y="6556248"/>
            <a:ext cx="2743200"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dirty="0" smtClean="0">
                <a:solidFill>
                  <a:srgbClr val="58595B"/>
                </a:solidFill>
              </a:rPr>
              <a:t>Confidential – Oracle Internal/Restricted/Highly Restricted</a:t>
            </a:r>
            <a:endParaRPr lang="en-US" dirty="0">
              <a:solidFill>
                <a:srgbClr val="58595B"/>
              </a:solidFill>
            </a:endParaRPr>
          </a:p>
        </p:txBody>
      </p:sp>
      <p:sp>
        <p:nvSpPr>
          <p:cNvPr id="6" name="Slide Number Placeholder 5"/>
          <p:cNvSpPr>
            <a:spLocks noGrp="1"/>
          </p:cNvSpPr>
          <p:nvPr>
            <p:ph type="sldNum" sz="quarter" idx="4"/>
          </p:nvPr>
        </p:nvSpPr>
        <p:spPr bwMode="gray">
          <a:xfrm>
            <a:off x="11276012"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a:t>
            </a:fld>
            <a:endParaRPr lang="en-US" dirty="0">
              <a:solidFill>
                <a:srgbClr val="58595B"/>
              </a:solidFill>
            </a:endParaRPr>
          </a:p>
        </p:txBody>
      </p:sp>
      <p:sp>
        <p:nvSpPr>
          <p:cNvPr id="15" name="TextBox 14"/>
          <p:cNvSpPr txBox="1"/>
          <p:nvPr userDrawn="1"/>
        </p:nvSpPr>
        <p:spPr bwMode="gray">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smtClean="0">
                <a:solidFill>
                  <a:srgbClr val="58595B"/>
                </a:solidFill>
              </a:rPr>
              <a:t>2016,</a:t>
            </a:r>
            <a:r>
              <a:rPr sz="850" dirty="0" smtClean="0">
                <a:solidFill>
                  <a:srgbClr val="58595B"/>
                </a:solidFill>
              </a:rPr>
              <a:t> </a:t>
            </a:r>
            <a:r>
              <a:rPr sz="850" dirty="0">
                <a:solidFill>
                  <a:srgbClr val="58595B"/>
                </a:solidFill>
              </a:rPr>
              <a:t>Oracle and/or its affiliates. All rights reserved.  </a:t>
            </a:r>
          </a:p>
        </p:txBody>
      </p:sp>
      <p:pic>
        <p:nvPicPr>
          <p:cNvPr id="16" name="Picture 15" descr="Oracle logo in white on red staging background" title="Oracle red badge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530352" y="6263640"/>
            <a:ext cx="1625138" cy="594360"/>
          </a:xfrm>
          <a:prstGeom prst="rect">
            <a:avLst/>
          </a:prstGeom>
        </p:spPr>
      </p:pic>
    </p:spTree>
    <p:extLst>
      <p:ext uri="{BB962C8B-B14F-4D97-AF65-F5344CB8AC3E}">
        <p14:creationId xmlns:p14="http://schemas.microsoft.com/office/powerpoint/2010/main" val="2414688347"/>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14126" rtl="0" eaLnBrk="1" latinLnBrk="0" hangingPunct="1">
        <a:lnSpc>
          <a:spcPct val="80000"/>
        </a:lnSpc>
        <a:spcBef>
          <a:spcPct val="0"/>
        </a:spcBef>
        <a:buNone/>
        <a:defRPr sz="35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200"/>
        </a:spcBef>
        <a:buClr>
          <a:schemeClr val="tx1">
            <a:lumMod val="60000"/>
            <a:lumOff val="40000"/>
          </a:schemeClr>
        </a:buClr>
        <a:buFont typeface="Arial" panose="020B0604020202020204" pitchFamily="34" charset="0"/>
        <a:buChar char="•"/>
        <a:defRPr sz="2799" kern="1200">
          <a:solidFill>
            <a:schemeClr val="tx1"/>
          </a:solidFill>
          <a:latin typeface="+mn-lt"/>
          <a:ea typeface="+mn-ea"/>
          <a:cs typeface="+mn-cs"/>
        </a:defRPr>
      </a:lvl1pPr>
      <a:lvl2pPr marL="502769" indent="-228531" algn="l" defTabSz="914126" rtl="0" eaLnBrk="1" latinLnBrk="0" hangingPunct="1">
        <a:lnSpc>
          <a:spcPct val="90000"/>
        </a:lnSpc>
        <a:spcBef>
          <a:spcPts val="800"/>
        </a:spcBef>
        <a:buClr>
          <a:schemeClr val="tx1">
            <a:lumMod val="60000"/>
            <a:lumOff val="40000"/>
          </a:schemeClr>
        </a:buClr>
        <a:buFont typeface="Arial" panose="020B0604020202020204" pitchFamily="34" charset="0"/>
        <a:buChar char="–"/>
        <a:defRPr sz="2399" kern="1200">
          <a:solidFill>
            <a:schemeClr val="tx1"/>
          </a:solidFill>
          <a:latin typeface="+mn-lt"/>
          <a:ea typeface="+mn-ea"/>
          <a:cs typeface="+mn-cs"/>
        </a:defRPr>
      </a:lvl2pPr>
      <a:lvl3pPr marL="731301"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999" kern="1200">
          <a:solidFill>
            <a:schemeClr val="tx1"/>
          </a:solidFill>
          <a:latin typeface="+mn-lt"/>
          <a:ea typeface="+mn-ea"/>
          <a:cs typeface="+mn-cs"/>
        </a:defRPr>
      </a:lvl3pPr>
      <a:lvl4pPr marL="959832"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799" kern="1200">
          <a:solidFill>
            <a:schemeClr val="tx1"/>
          </a:solidFill>
          <a:latin typeface="+mn-lt"/>
          <a:ea typeface="+mn-ea"/>
          <a:cs typeface="+mn-cs"/>
        </a:defRPr>
      </a:lvl4pPr>
      <a:lvl5pPr marL="1188363"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6895"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426"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3958"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2489"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bwMode="gray">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dirty="0">
                <a:solidFill>
                  <a:srgbClr val="FFFFFF"/>
                </a:solidFill>
              </a:endParaRPr>
            </a:p>
          </p:txBody>
        </p:sp>
      </p:grpSp>
      <p:sp>
        <p:nvSpPr>
          <p:cNvPr id="2" name="Title Placeholder 1"/>
          <p:cNvSpPr>
            <a:spLocks noGrp="1"/>
          </p:cNvSpPr>
          <p:nvPr>
            <p:ph type="title"/>
          </p:nvPr>
        </p:nvSpPr>
        <p:spPr bwMode="gray">
          <a:xfrm>
            <a:off x="531812" y="406400"/>
            <a:ext cx="11125200" cy="889000"/>
          </a:xfrm>
          <a:prstGeom prst="rect">
            <a:avLst/>
          </a:prstGeom>
        </p:spPr>
        <p:txBody>
          <a:bodyPr vert="horz" lIns="0" tIns="0" rIns="0" bIns="0" rtlCol="0" anchor="b">
            <a:noAutofit/>
          </a:bodyPr>
          <a:lstStyle/>
          <a:p>
            <a:r>
              <a:rPr lang="en-US" dirty="0" smtClean="0"/>
              <a:t>Click to edit Master title style</a:t>
            </a:r>
            <a:endParaRPr dirty="0"/>
          </a:p>
        </p:txBody>
      </p:sp>
      <p:sp>
        <p:nvSpPr>
          <p:cNvPr id="3" name="Text Placeholder 2"/>
          <p:cNvSpPr>
            <a:spLocks noGrp="1"/>
          </p:cNvSpPr>
          <p:nvPr>
            <p:ph type="body" idx="1"/>
          </p:nvPr>
        </p:nvSpPr>
        <p:spPr bwMode="gray">
          <a:xfrm>
            <a:off x="531151" y="1524001"/>
            <a:ext cx="11126522" cy="44196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bwMode="gray">
          <a:xfrm>
            <a:off x="4182131"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solidFill>
                  <a:srgbClr val="58595B"/>
                </a:solidFill>
              </a:rPr>
              <a:pPr/>
              <a:t>4/9/18</a:t>
            </a:fld>
            <a:endParaRPr lang="en-US" dirty="0">
              <a:solidFill>
                <a:srgbClr val="58595B"/>
              </a:solidFill>
            </a:endParaRPr>
          </a:p>
        </p:txBody>
      </p:sp>
      <p:sp>
        <p:nvSpPr>
          <p:cNvPr id="5" name="Footer Placeholder 4"/>
          <p:cNvSpPr>
            <a:spLocks noGrp="1"/>
          </p:cNvSpPr>
          <p:nvPr>
            <p:ph type="ftr" sz="quarter" idx="3"/>
          </p:nvPr>
        </p:nvSpPr>
        <p:spPr bwMode="gray">
          <a:xfrm>
            <a:off x="8621424" y="6556248"/>
            <a:ext cx="2743200"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dirty="0" smtClean="0">
                <a:solidFill>
                  <a:srgbClr val="58595B"/>
                </a:solidFill>
              </a:rPr>
              <a:t>Confidential – Oracle Internal/Restricted/Highly Restricted</a:t>
            </a:r>
            <a:endParaRPr lang="en-US" dirty="0">
              <a:solidFill>
                <a:srgbClr val="58595B"/>
              </a:solidFill>
            </a:endParaRPr>
          </a:p>
        </p:txBody>
      </p:sp>
      <p:sp>
        <p:nvSpPr>
          <p:cNvPr id="6" name="Slide Number Placeholder 5"/>
          <p:cNvSpPr>
            <a:spLocks noGrp="1"/>
          </p:cNvSpPr>
          <p:nvPr>
            <p:ph type="sldNum" sz="quarter" idx="4"/>
          </p:nvPr>
        </p:nvSpPr>
        <p:spPr bwMode="gray">
          <a:xfrm>
            <a:off x="11276012"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a:t>
            </a:fld>
            <a:endParaRPr lang="en-US" dirty="0">
              <a:solidFill>
                <a:srgbClr val="58595B"/>
              </a:solidFill>
            </a:endParaRPr>
          </a:p>
        </p:txBody>
      </p:sp>
      <p:sp>
        <p:nvSpPr>
          <p:cNvPr id="15" name="TextBox 14"/>
          <p:cNvSpPr txBox="1"/>
          <p:nvPr userDrawn="1"/>
        </p:nvSpPr>
        <p:spPr bwMode="gray">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a:solidFill>
                  <a:srgbClr val="58595B"/>
                </a:solidFill>
              </a:rPr>
              <a:t>2016,</a:t>
            </a:r>
            <a:r>
              <a:rPr sz="850" dirty="0">
                <a:solidFill>
                  <a:srgbClr val="58595B"/>
                </a:solidFill>
              </a:rPr>
              <a:t> Oracle and/or its affiliates. All rights reserved.  </a:t>
            </a:r>
          </a:p>
        </p:txBody>
      </p:sp>
      <p:pic>
        <p:nvPicPr>
          <p:cNvPr id="16" name="Picture 15" descr="Oracle logo in white on red staging background" title="Oracle red badge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530352" y="6263640"/>
            <a:ext cx="1625138" cy="594360"/>
          </a:xfrm>
          <a:prstGeom prst="rect">
            <a:avLst/>
          </a:prstGeom>
        </p:spPr>
      </p:pic>
    </p:spTree>
    <p:extLst>
      <p:ext uri="{BB962C8B-B14F-4D97-AF65-F5344CB8AC3E}">
        <p14:creationId xmlns:p14="http://schemas.microsoft.com/office/powerpoint/2010/main" val="1598211629"/>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14126" rtl="0" eaLnBrk="1" latinLnBrk="0" hangingPunct="1">
        <a:lnSpc>
          <a:spcPct val="80000"/>
        </a:lnSpc>
        <a:spcBef>
          <a:spcPct val="0"/>
        </a:spcBef>
        <a:buNone/>
        <a:defRPr sz="35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200"/>
        </a:spcBef>
        <a:buClr>
          <a:schemeClr val="tx1">
            <a:lumMod val="60000"/>
            <a:lumOff val="40000"/>
          </a:schemeClr>
        </a:buClr>
        <a:buFont typeface="Arial" panose="020B0604020202020204" pitchFamily="34" charset="0"/>
        <a:buChar char="•"/>
        <a:defRPr sz="2799" kern="1200">
          <a:solidFill>
            <a:schemeClr val="tx1"/>
          </a:solidFill>
          <a:latin typeface="+mn-lt"/>
          <a:ea typeface="+mn-ea"/>
          <a:cs typeface="+mn-cs"/>
        </a:defRPr>
      </a:lvl1pPr>
      <a:lvl2pPr marL="502769" indent="-228531" algn="l" defTabSz="914126" rtl="0" eaLnBrk="1" latinLnBrk="0" hangingPunct="1">
        <a:lnSpc>
          <a:spcPct val="90000"/>
        </a:lnSpc>
        <a:spcBef>
          <a:spcPts val="800"/>
        </a:spcBef>
        <a:buClr>
          <a:schemeClr val="tx1">
            <a:lumMod val="60000"/>
            <a:lumOff val="40000"/>
          </a:schemeClr>
        </a:buClr>
        <a:buFont typeface="Arial" panose="020B0604020202020204" pitchFamily="34" charset="0"/>
        <a:buChar char="–"/>
        <a:defRPr sz="2399" kern="1200">
          <a:solidFill>
            <a:schemeClr val="tx1"/>
          </a:solidFill>
          <a:latin typeface="+mn-lt"/>
          <a:ea typeface="+mn-ea"/>
          <a:cs typeface="+mn-cs"/>
        </a:defRPr>
      </a:lvl2pPr>
      <a:lvl3pPr marL="731301"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999" kern="1200">
          <a:solidFill>
            <a:schemeClr val="tx1"/>
          </a:solidFill>
          <a:latin typeface="+mn-lt"/>
          <a:ea typeface="+mn-ea"/>
          <a:cs typeface="+mn-cs"/>
        </a:defRPr>
      </a:lvl3pPr>
      <a:lvl4pPr marL="959832"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799" kern="1200">
          <a:solidFill>
            <a:schemeClr val="tx1"/>
          </a:solidFill>
          <a:latin typeface="+mn-lt"/>
          <a:ea typeface="+mn-ea"/>
          <a:cs typeface="+mn-cs"/>
        </a:defRPr>
      </a:lvl4pPr>
      <a:lvl5pPr marL="1188363"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6895"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426"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3958"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2489"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bwMode="gray">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799" dirty="0">
                <a:solidFill>
                  <a:srgbClr val="FFFFFF"/>
                </a:solidFill>
              </a:endParaRPr>
            </a:p>
          </p:txBody>
        </p:sp>
      </p:grpSp>
      <p:sp>
        <p:nvSpPr>
          <p:cNvPr id="2" name="Title Placeholder 1"/>
          <p:cNvSpPr>
            <a:spLocks noGrp="1"/>
          </p:cNvSpPr>
          <p:nvPr>
            <p:ph type="title"/>
          </p:nvPr>
        </p:nvSpPr>
        <p:spPr bwMode="gray">
          <a:xfrm>
            <a:off x="531812" y="406400"/>
            <a:ext cx="11125200" cy="889000"/>
          </a:xfrm>
          <a:prstGeom prst="rect">
            <a:avLst/>
          </a:prstGeom>
        </p:spPr>
        <p:txBody>
          <a:bodyPr vert="horz" lIns="0" tIns="0" rIns="0" bIns="0" rtlCol="0" anchor="b">
            <a:noAutofit/>
          </a:bodyPr>
          <a:lstStyle/>
          <a:p>
            <a:r>
              <a:rPr lang="en-US" dirty="0" smtClean="0"/>
              <a:t>Click to edit Master title style</a:t>
            </a:r>
            <a:endParaRPr dirty="0"/>
          </a:p>
        </p:txBody>
      </p:sp>
      <p:sp>
        <p:nvSpPr>
          <p:cNvPr id="3" name="Text Placeholder 2"/>
          <p:cNvSpPr>
            <a:spLocks noGrp="1"/>
          </p:cNvSpPr>
          <p:nvPr>
            <p:ph type="body" idx="1"/>
          </p:nvPr>
        </p:nvSpPr>
        <p:spPr bwMode="gray">
          <a:xfrm>
            <a:off x="531151" y="1524001"/>
            <a:ext cx="11126522" cy="44196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bwMode="gray">
          <a:xfrm>
            <a:off x="4182131"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solidFill>
                  <a:srgbClr val="58595B"/>
                </a:solidFill>
              </a:rPr>
              <a:pPr/>
              <a:t>4/9/18</a:t>
            </a:fld>
            <a:endParaRPr lang="en-US" dirty="0">
              <a:solidFill>
                <a:srgbClr val="58595B"/>
              </a:solidFill>
            </a:endParaRPr>
          </a:p>
        </p:txBody>
      </p:sp>
      <p:sp>
        <p:nvSpPr>
          <p:cNvPr id="5" name="Footer Placeholder 4"/>
          <p:cNvSpPr>
            <a:spLocks noGrp="1"/>
          </p:cNvSpPr>
          <p:nvPr>
            <p:ph type="ftr" sz="quarter" idx="3"/>
          </p:nvPr>
        </p:nvSpPr>
        <p:spPr bwMode="gray">
          <a:xfrm>
            <a:off x="8621424" y="6556248"/>
            <a:ext cx="2743200"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dirty="0" smtClean="0">
                <a:solidFill>
                  <a:srgbClr val="58595B"/>
                </a:solidFill>
              </a:rPr>
              <a:t>Confidential – Oracle Internal/Restricted/Highly Restricted</a:t>
            </a:r>
            <a:endParaRPr lang="en-US" dirty="0">
              <a:solidFill>
                <a:srgbClr val="58595B"/>
              </a:solidFill>
            </a:endParaRPr>
          </a:p>
        </p:txBody>
      </p:sp>
      <p:sp>
        <p:nvSpPr>
          <p:cNvPr id="6" name="Slide Number Placeholder 5"/>
          <p:cNvSpPr>
            <a:spLocks noGrp="1"/>
          </p:cNvSpPr>
          <p:nvPr>
            <p:ph type="sldNum" sz="quarter" idx="4"/>
          </p:nvPr>
        </p:nvSpPr>
        <p:spPr bwMode="gray">
          <a:xfrm>
            <a:off x="11276012"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a:t>
            </a:fld>
            <a:endParaRPr lang="en-US" dirty="0">
              <a:solidFill>
                <a:srgbClr val="58595B"/>
              </a:solidFill>
            </a:endParaRPr>
          </a:p>
        </p:txBody>
      </p:sp>
      <p:sp>
        <p:nvSpPr>
          <p:cNvPr id="15" name="TextBox 14"/>
          <p:cNvSpPr txBox="1"/>
          <p:nvPr userDrawn="1"/>
        </p:nvSpPr>
        <p:spPr bwMode="gray">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a:solidFill>
                  <a:srgbClr val="58595B"/>
                </a:solidFill>
              </a:rPr>
              <a:t>2016,</a:t>
            </a:r>
            <a:r>
              <a:rPr sz="850" dirty="0">
                <a:solidFill>
                  <a:srgbClr val="58595B"/>
                </a:solidFill>
              </a:rPr>
              <a:t> Oracle and/or its affiliates. All rights reserved.  </a:t>
            </a:r>
          </a:p>
        </p:txBody>
      </p:sp>
      <p:pic>
        <p:nvPicPr>
          <p:cNvPr id="16" name="Picture 15" descr="Oracle logo in white on red staging background" title="Oracle red badge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530352" y="6263640"/>
            <a:ext cx="1625138" cy="594360"/>
          </a:xfrm>
          <a:prstGeom prst="rect">
            <a:avLst/>
          </a:prstGeom>
        </p:spPr>
      </p:pic>
    </p:spTree>
    <p:extLst>
      <p:ext uri="{BB962C8B-B14F-4D97-AF65-F5344CB8AC3E}">
        <p14:creationId xmlns:p14="http://schemas.microsoft.com/office/powerpoint/2010/main" val="963235508"/>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14126" rtl="0" eaLnBrk="1" latinLnBrk="0" hangingPunct="1">
        <a:lnSpc>
          <a:spcPct val="80000"/>
        </a:lnSpc>
        <a:spcBef>
          <a:spcPct val="0"/>
        </a:spcBef>
        <a:buNone/>
        <a:defRPr sz="35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200"/>
        </a:spcBef>
        <a:buClr>
          <a:schemeClr val="tx1">
            <a:lumMod val="60000"/>
            <a:lumOff val="40000"/>
          </a:schemeClr>
        </a:buClr>
        <a:buFont typeface="Arial" panose="020B0604020202020204" pitchFamily="34" charset="0"/>
        <a:buChar char="•"/>
        <a:defRPr sz="2799" kern="1200">
          <a:solidFill>
            <a:schemeClr val="tx1"/>
          </a:solidFill>
          <a:latin typeface="+mn-lt"/>
          <a:ea typeface="+mn-ea"/>
          <a:cs typeface="+mn-cs"/>
        </a:defRPr>
      </a:lvl1pPr>
      <a:lvl2pPr marL="502769" indent="-228531" algn="l" defTabSz="914126" rtl="0" eaLnBrk="1" latinLnBrk="0" hangingPunct="1">
        <a:lnSpc>
          <a:spcPct val="90000"/>
        </a:lnSpc>
        <a:spcBef>
          <a:spcPts val="800"/>
        </a:spcBef>
        <a:buClr>
          <a:schemeClr val="tx1">
            <a:lumMod val="60000"/>
            <a:lumOff val="40000"/>
          </a:schemeClr>
        </a:buClr>
        <a:buFont typeface="Arial" panose="020B0604020202020204" pitchFamily="34" charset="0"/>
        <a:buChar char="–"/>
        <a:defRPr sz="2399" kern="1200">
          <a:solidFill>
            <a:schemeClr val="tx1"/>
          </a:solidFill>
          <a:latin typeface="+mn-lt"/>
          <a:ea typeface="+mn-ea"/>
          <a:cs typeface="+mn-cs"/>
        </a:defRPr>
      </a:lvl2pPr>
      <a:lvl3pPr marL="731301"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999" kern="1200">
          <a:solidFill>
            <a:schemeClr val="tx1"/>
          </a:solidFill>
          <a:latin typeface="+mn-lt"/>
          <a:ea typeface="+mn-ea"/>
          <a:cs typeface="+mn-cs"/>
        </a:defRPr>
      </a:lvl3pPr>
      <a:lvl4pPr marL="959832"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799" kern="1200">
          <a:solidFill>
            <a:schemeClr val="tx1"/>
          </a:solidFill>
          <a:latin typeface="+mn-lt"/>
          <a:ea typeface="+mn-ea"/>
          <a:cs typeface="+mn-cs"/>
        </a:defRPr>
      </a:lvl4pPr>
      <a:lvl5pPr marL="1188363"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6895"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426"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3958"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2489" indent="-182825" algn="l" defTabSz="914126"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bwMode="gray">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Placeholder 1"/>
          <p:cNvSpPr>
            <a:spLocks noGrp="1"/>
          </p:cNvSpPr>
          <p:nvPr>
            <p:ph type="title"/>
          </p:nvPr>
        </p:nvSpPr>
        <p:spPr bwMode="gray">
          <a:xfrm>
            <a:off x="531812" y="406400"/>
            <a:ext cx="11125200" cy="889000"/>
          </a:xfrm>
          <a:prstGeom prst="rect">
            <a:avLst/>
          </a:prstGeom>
        </p:spPr>
        <p:txBody>
          <a:bodyPr vert="horz" lIns="0" tIns="0" rIns="0" bIns="0" rtlCol="0" anchor="b">
            <a:noAutofit/>
          </a:bodyPr>
          <a:lstStyle/>
          <a:p>
            <a:r>
              <a:rPr lang="en-US" dirty="0" smtClean="0"/>
              <a:t>Click to edit Master title style</a:t>
            </a:r>
            <a:endParaRPr dirty="0"/>
          </a:p>
        </p:txBody>
      </p:sp>
      <p:sp>
        <p:nvSpPr>
          <p:cNvPr id="3" name="Text Placeholder 2"/>
          <p:cNvSpPr>
            <a:spLocks noGrp="1"/>
          </p:cNvSpPr>
          <p:nvPr>
            <p:ph type="body" idx="1"/>
          </p:nvPr>
        </p:nvSpPr>
        <p:spPr bwMode="gray">
          <a:xfrm>
            <a:off x="531151" y="1524001"/>
            <a:ext cx="11126522" cy="44196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bwMode="gray">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solidFill>
                  <a:srgbClr val="58595B"/>
                </a:solidFill>
              </a:rPr>
              <a:pPr/>
              <a:t>4/9/18</a:t>
            </a:fld>
            <a:endParaRPr lang="en-US" dirty="0">
              <a:solidFill>
                <a:srgbClr val="58595B"/>
              </a:solidFill>
            </a:endParaRPr>
          </a:p>
        </p:txBody>
      </p:sp>
      <p:sp>
        <p:nvSpPr>
          <p:cNvPr id="5" name="Footer Placeholder 4"/>
          <p:cNvSpPr>
            <a:spLocks noGrp="1"/>
          </p:cNvSpPr>
          <p:nvPr>
            <p:ph type="ftr" sz="quarter" idx="3"/>
          </p:nvPr>
        </p:nvSpPr>
        <p:spPr bwMode="gray">
          <a:xfrm>
            <a:off x="8621423" y="6556248"/>
            <a:ext cx="2743200"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dirty="0" smtClean="0">
                <a:solidFill>
                  <a:srgbClr val="58595B"/>
                </a:solidFill>
              </a:rPr>
              <a:t>Confidential – Oracle Internal/Restricted/Highly Restricted</a:t>
            </a:r>
            <a:endParaRPr lang="en-US" dirty="0">
              <a:solidFill>
                <a:srgbClr val="58595B"/>
              </a:solidFill>
            </a:endParaRPr>
          </a:p>
        </p:txBody>
      </p:sp>
      <p:sp>
        <p:nvSpPr>
          <p:cNvPr id="6"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a:t>
            </a:fld>
            <a:endParaRPr lang="en-US" dirty="0">
              <a:solidFill>
                <a:srgbClr val="58595B"/>
              </a:solidFill>
            </a:endParaRPr>
          </a:p>
        </p:txBody>
      </p:sp>
      <p:sp>
        <p:nvSpPr>
          <p:cNvPr id="15" name="TextBox 14"/>
          <p:cNvSpPr txBox="1"/>
          <p:nvPr userDrawn="1"/>
        </p:nvSpPr>
        <p:spPr bwMode="gray">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smtClean="0">
                <a:solidFill>
                  <a:srgbClr val="58595B"/>
                </a:solidFill>
              </a:rPr>
              <a:t>2016,</a:t>
            </a:r>
            <a:r>
              <a:rPr sz="850" dirty="0" smtClean="0">
                <a:solidFill>
                  <a:srgbClr val="58595B"/>
                </a:solidFill>
              </a:rPr>
              <a:t> </a:t>
            </a:r>
            <a:r>
              <a:rPr sz="850" dirty="0">
                <a:solidFill>
                  <a:srgbClr val="58595B"/>
                </a:solidFill>
              </a:rPr>
              <a:t>Oracle and/or its affiliates. All rights reserved.  </a:t>
            </a:r>
          </a:p>
        </p:txBody>
      </p:sp>
      <p:pic>
        <p:nvPicPr>
          <p:cNvPr id="16" name="Picture 15" descr="Oracle logo in white on red staging background" title="Oracle red badge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530352" y="6263640"/>
            <a:ext cx="1625138" cy="594360"/>
          </a:xfrm>
          <a:prstGeom prst="rect">
            <a:avLst/>
          </a:prstGeom>
        </p:spPr>
      </p:pic>
    </p:spTree>
    <p:extLst>
      <p:ext uri="{BB962C8B-B14F-4D97-AF65-F5344CB8AC3E}">
        <p14:creationId xmlns:p14="http://schemas.microsoft.com/office/powerpoint/2010/main" val="2974254268"/>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bwMode="gray">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Placeholder 1"/>
          <p:cNvSpPr>
            <a:spLocks noGrp="1"/>
          </p:cNvSpPr>
          <p:nvPr>
            <p:ph type="title"/>
          </p:nvPr>
        </p:nvSpPr>
        <p:spPr bwMode="gray">
          <a:xfrm>
            <a:off x="531812" y="406400"/>
            <a:ext cx="11125200" cy="889000"/>
          </a:xfrm>
          <a:prstGeom prst="rect">
            <a:avLst/>
          </a:prstGeom>
        </p:spPr>
        <p:txBody>
          <a:bodyPr vert="horz" lIns="0" tIns="0" rIns="0" bIns="0" rtlCol="0" anchor="b">
            <a:noAutofit/>
          </a:bodyPr>
          <a:lstStyle/>
          <a:p>
            <a:r>
              <a:rPr lang="en-US" dirty="0" smtClean="0"/>
              <a:t>Click to edit Master title style</a:t>
            </a:r>
            <a:endParaRPr dirty="0"/>
          </a:p>
        </p:txBody>
      </p:sp>
      <p:sp>
        <p:nvSpPr>
          <p:cNvPr id="3" name="Text Placeholder 2"/>
          <p:cNvSpPr>
            <a:spLocks noGrp="1"/>
          </p:cNvSpPr>
          <p:nvPr>
            <p:ph type="body" idx="1"/>
          </p:nvPr>
        </p:nvSpPr>
        <p:spPr bwMode="gray">
          <a:xfrm>
            <a:off x="531151" y="1524001"/>
            <a:ext cx="11126522" cy="44196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bwMode="gray">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solidFill>
                  <a:srgbClr val="58595B"/>
                </a:solidFill>
              </a:rPr>
              <a:pPr/>
              <a:t>4/9/18</a:t>
            </a:fld>
            <a:endParaRPr lang="en-US" dirty="0">
              <a:solidFill>
                <a:srgbClr val="58595B"/>
              </a:solidFill>
            </a:endParaRPr>
          </a:p>
        </p:txBody>
      </p:sp>
      <p:sp>
        <p:nvSpPr>
          <p:cNvPr id="5" name="Footer Placeholder 4"/>
          <p:cNvSpPr>
            <a:spLocks noGrp="1"/>
          </p:cNvSpPr>
          <p:nvPr>
            <p:ph type="ftr" sz="quarter" idx="3"/>
          </p:nvPr>
        </p:nvSpPr>
        <p:spPr bwMode="gray">
          <a:xfrm>
            <a:off x="8621423" y="6556248"/>
            <a:ext cx="2743200"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dirty="0" smtClean="0">
                <a:solidFill>
                  <a:srgbClr val="58595B"/>
                </a:solidFill>
              </a:rPr>
              <a:t>Confidential – Oracle Internal/Restricted/Highly Restricted</a:t>
            </a:r>
            <a:endParaRPr lang="en-US" dirty="0">
              <a:solidFill>
                <a:srgbClr val="58595B"/>
              </a:solidFill>
            </a:endParaRPr>
          </a:p>
        </p:txBody>
      </p:sp>
      <p:sp>
        <p:nvSpPr>
          <p:cNvPr id="6"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a:t>
            </a:fld>
            <a:endParaRPr lang="en-US" dirty="0">
              <a:solidFill>
                <a:srgbClr val="58595B"/>
              </a:solidFill>
            </a:endParaRPr>
          </a:p>
        </p:txBody>
      </p:sp>
      <p:sp>
        <p:nvSpPr>
          <p:cNvPr id="15" name="TextBox 14"/>
          <p:cNvSpPr txBox="1"/>
          <p:nvPr userDrawn="1"/>
        </p:nvSpPr>
        <p:spPr bwMode="gray">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smtClean="0">
                <a:solidFill>
                  <a:srgbClr val="58595B"/>
                </a:solidFill>
              </a:rPr>
              <a:t>2016,</a:t>
            </a:r>
            <a:r>
              <a:rPr sz="850" dirty="0" smtClean="0">
                <a:solidFill>
                  <a:srgbClr val="58595B"/>
                </a:solidFill>
              </a:rPr>
              <a:t> </a:t>
            </a:r>
            <a:r>
              <a:rPr sz="850" dirty="0">
                <a:solidFill>
                  <a:srgbClr val="58595B"/>
                </a:solidFill>
              </a:rPr>
              <a:t>Oracle and/or its affiliates. All rights reserved.  </a:t>
            </a:r>
          </a:p>
        </p:txBody>
      </p:sp>
      <p:pic>
        <p:nvPicPr>
          <p:cNvPr id="16" name="Picture 15" descr="Oracle logo in white on red staging background" title="Oracle red badge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530352" y="6263640"/>
            <a:ext cx="1625138" cy="594360"/>
          </a:xfrm>
          <a:prstGeom prst="rect">
            <a:avLst/>
          </a:prstGeom>
        </p:spPr>
      </p:pic>
    </p:spTree>
    <p:extLst>
      <p:ext uri="{BB962C8B-B14F-4D97-AF65-F5344CB8AC3E}">
        <p14:creationId xmlns:p14="http://schemas.microsoft.com/office/powerpoint/2010/main" val="970645749"/>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bwMode="gray">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solidFill>
                  <a:srgbClr val="FFFFFF"/>
                </a:solidFill>
              </a:endParaRPr>
            </a:p>
          </p:txBody>
        </p:sp>
      </p:grpSp>
      <p:sp>
        <p:nvSpPr>
          <p:cNvPr id="2" name="Title Placeholder 1"/>
          <p:cNvSpPr>
            <a:spLocks noGrp="1"/>
          </p:cNvSpPr>
          <p:nvPr>
            <p:ph type="title"/>
          </p:nvPr>
        </p:nvSpPr>
        <p:spPr bwMode="gray">
          <a:xfrm>
            <a:off x="531812" y="406400"/>
            <a:ext cx="11125200" cy="889000"/>
          </a:xfrm>
          <a:prstGeom prst="rect">
            <a:avLst/>
          </a:prstGeom>
        </p:spPr>
        <p:txBody>
          <a:bodyPr vert="horz" lIns="0" tIns="0" rIns="0" bIns="0" rtlCol="0" anchor="b">
            <a:noAutofit/>
          </a:bodyPr>
          <a:lstStyle/>
          <a:p>
            <a:r>
              <a:rPr lang="en-US" dirty="0" smtClean="0"/>
              <a:t>Click to edit Master title style</a:t>
            </a:r>
            <a:endParaRPr dirty="0"/>
          </a:p>
        </p:txBody>
      </p:sp>
      <p:sp>
        <p:nvSpPr>
          <p:cNvPr id="3" name="Text Placeholder 2"/>
          <p:cNvSpPr>
            <a:spLocks noGrp="1"/>
          </p:cNvSpPr>
          <p:nvPr>
            <p:ph type="body" idx="1"/>
          </p:nvPr>
        </p:nvSpPr>
        <p:spPr bwMode="gray">
          <a:xfrm>
            <a:off x="531151" y="1524001"/>
            <a:ext cx="11126522" cy="44196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bwMode="gray">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2FEA922B-34CC-A746-ABF0-D1ED97CD7A6C}" type="datetime1">
              <a:rPr lang="en-US" smtClean="0">
                <a:solidFill>
                  <a:srgbClr val="58595B"/>
                </a:solidFill>
              </a:rPr>
              <a:pPr/>
              <a:t>4/9/18</a:t>
            </a:fld>
            <a:endParaRPr lang="en-US" dirty="0">
              <a:solidFill>
                <a:srgbClr val="58595B"/>
              </a:solidFill>
            </a:endParaRPr>
          </a:p>
        </p:txBody>
      </p:sp>
      <p:sp>
        <p:nvSpPr>
          <p:cNvPr id="5" name="Footer Placeholder 4"/>
          <p:cNvSpPr>
            <a:spLocks noGrp="1"/>
          </p:cNvSpPr>
          <p:nvPr>
            <p:ph type="ftr" sz="quarter" idx="3"/>
          </p:nvPr>
        </p:nvSpPr>
        <p:spPr bwMode="gray">
          <a:xfrm>
            <a:off x="8621423" y="6556248"/>
            <a:ext cx="2743200"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dirty="0" smtClean="0">
                <a:solidFill>
                  <a:srgbClr val="58595B"/>
                </a:solidFill>
              </a:rPr>
              <a:t>Confidential – Oracle Internal/Restricted/Highly Restricted</a:t>
            </a:r>
            <a:endParaRPr lang="en-US" dirty="0">
              <a:solidFill>
                <a:srgbClr val="58595B"/>
              </a:solidFill>
            </a:endParaRPr>
          </a:p>
        </p:txBody>
      </p:sp>
      <p:sp>
        <p:nvSpPr>
          <p:cNvPr id="6" name="Slide Number Placeholder 5"/>
          <p:cNvSpPr>
            <a:spLocks noGrp="1"/>
          </p:cNvSpPr>
          <p:nvPr>
            <p:ph type="sldNum" sz="quarter" idx="4"/>
          </p:nvPr>
        </p:nvSpPr>
        <p:spPr bwMode="gray">
          <a:xfrm>
            <a:off x="11276011" y="6556248"/>
            <a:ext cx="381661"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a:t>
            </a:fld>
            <a:endParaRPr lang="en-US" dirty="0">
              <a:solidFill>
                <a:srgbClr val="58595B"/>
              </a:solidFill>
            </a:endParaRPr>
          </a:p>
        </p:txBody>
      </p:sp>
      <p:sp>
        <p:nvSpPr>
          <p:cNvPr id="15" name="TextBox 14"/>
          <p:cNvSpPr txBox="1"/>
          <p:nvPr userDrawn="1"/>
        </p:nvSpPr>
        <p:spPr bwMode="gray">
          <a:xfrm>
            <a:off x="53766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rPr>
              <a:t>Copyright © </a:t>
            </a:r>
            <a:r>
              <a:rPr lang="en-US" sz="850" dirty="0" smtClean="0">
                <a:solidFill>
                  <a:srgbClr val="58595B"/>
                </a:solidFill>
              </a:rPr>
              <a:t>2016,</a:t>
            </a:r>
            <a:r>
              <a:rPr sz="850" dirty="0" smtClean="0">
                <a:solidFill>
                  <a:srgbClr val="58595B"/>
                </a:solidFill>
              </a:rPr>
              <a:t> </a:t>
            </a:r>
            <a:r>
              <a:rPr sz="850" dirty="0">
                <a:solidFill>
                  <a:srgbClr val="58595B"/>
                </a:solidFill>
              </a:rPr>
              <a:t>Oracle and/or its affiliates. All rights reserved.  </a:t>
            </a:r>
          </a:p>
        </p:txBody>
      </p:sp>
      <p:pic>
        <p:nvPicPr>
          <p:cNvPr id="16" name="Picture 15" descr="Oracle logo in white on red staging background" title="Oracle red badge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530352" y="6263640"/>
            <a:ext cx="1625138" cy="594360"/>
          </a:xfrm>
          <a:prstGeom prst="rect">
            <a:avLst/>
          </a:prstGeom>
        </p:spPr>
      </p:pic>
    </p:spTree>
    <p:extLst>
      <p:ext uri="{BB962C8B-B14F-4D97-AF65-F5344CB8AC3E}">
        <p14:creationId xmlns:p14="http://schemas.microsoft.com/office/powerpoint/2010/main" val="3965178332"/>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xml"/><Relationship Id="rId3" Type="http://schemas.openxmlformats.org/officeDocument/2006/relationships/image" Target="../media/image1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6.png"/><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81874" y="1169095"/>
            <a:ext cx="8518287" cy="1470025"/>
          </a:xfrm>
        </p:spPr>
        <p:txBody>
          <a:bodyPr/>
          <a:lstStyle/>
          <a:p>
            <a:r>
              <a:rPr lang="en-US" dirty="0" smtClean="0">
                <a:solidFill>
                  <a:srgbClr val="FFFFFF"/>
                </a:solidFill>
              </a:rPr>
              <a:t>Oracle Mobile &amp; Intelligent Bots</a:t>
            </a:r>
            <a:endParaRPr lang="en-US" dirty="0"/>
          </a:p>
        </p:txBody>
      </p:sp>
      <p:sp>
        <p:nvSpPr>
          <p:cNvPr id="4" name="Text Placeholder 3"/>
          <p:cNvSpPr>
            <a:spLocks noGrp="1"/>
          </p:cNvSpPr>
          <p:nvPr>
            <p:ph type="body" sz="quarter" idx="13"/>
          </p:nvPr>
        </p:nvSpPr>
        <p:spPr bwMode="gray">
          <a:xfrm>
            <a:off x="477807" y="3626223"/>
            <a:ext cx="8043215" cy="2513494"/>
          </a:xfrm>
        </p:spPr>
        <p:txBody>
          <a:bodyPr/>
          <a:lstStyle/>
          <a:p>
            <a:r>
              <a:rPr lang="en-US" dirty="0" smtClean="0"/>
              <a:t>Ed </a:t>
            </a:r>
            <a:r>
              <a:rPr lang="en-US" dirty="0" err="1" smtClean="0"/>
              <a:t>Shnekendorf</a:t>
            </a:r>
            <a:r>
              <a:rPr lang="en-US" dirty="0" smtClean="0"/>
              <a:t>, </a:t>
            </a:r>
            <a:r>
              <a:rPr lang="en-US" dirty="0" err="1" smtClean="0"/>
              <a:t>AppDev</a:t>
            </a:r>
            <a:r>
              <a:rPr lang="en-US" dirty="0" smtClean="0"/>
              <a:t>/IaaS Architect </a:t>
            </a:r>
          </a:p>
          <a:p>
            <a:r>
              <a:rPr lang="en-US" dirty="0" smtClean="0"/>
              <a:t>John Dwyer, </a:t>
            </a:r>
            <a:r>
              <a:rPr lang="en-US" dirty="0" err="1" smtClean="0"/>
              <a:t>AppDev</a:t>
            </a:r>
            <a:r>
              <a:rPr lang="en-US" dirty="0" smtClean="0"/>
              <a:t>/IaaS Account Manager</a:t>
            </a:r>
          </a:p>
          <a:p>
            <a:r>
              <a:rPr lang="en-US" dirty="0" smtClean="0"/>
              <a:t>Sri </a:t>
            </a:r>
            <a:r>
              <a:rPr lang="en-US" dirty="0" err="1" smtClean="0"/>
              <a:t>Sundaresan</a:t>
            </a:r>
            <a:r>
              <a:rPr lang="en-US" dirty="0" smtClean="0"/>
              <a:t>, Enterprise Cloud Architect</a:t>
            </a:r>
          </a:p>
          <a:p>
            <a:r>
              <a:rPr lang="en-US" dirty="0" smtClean="0"/>
              <a:t>Andrew Holland, Cloud Platform Account Manager</a:t>
            </a:r>
          </a:p>
          <a:p>
            <a:endParaRPr lang="en-US" dirty="0"/>
          </a:p>
          <a:p>
            <a:r>
              <a:rPr lang="en-US" dirty="0" smtClean="0"/>
              <a:t>February 2018</a:t>
            </a:r>
            <a:endParaRPr lang="en-US" dirty="0"/>
          </a:p>
        </p:txBody>
      </p:sp>
      <p:sp>
        <p:nvSpPr>
          <p:cNvPr id="5" name="TextBox 4"/>
          <p:cNvSpPr txBox="1"/>
          <p:nvPr/>
        </p:nvSpPr>
        <p:spPr bwMode="gray">
          <a:xfrm>
            <a:off x="11484014" y="1455241"/>
            <a:ext cx="914162" cy="914162"/>
          </a:xfrm>
          <a:prstGeom prst="rect">
            <a:avLst/>
          </a:prstGeom>
          <a:noFill/>
        </p:spPr>
        <p:txBody>
          <a:bodyPr wrap="none" lIns="0" tIns="0" rIns="0" bIns="0" rtlCol="0">
            <a:noAutofit/>
          </a:bodyPr>
          <a:lstStyle/>
          <a:p>
            <a:pPr>
              <a:lnSpc>
                <a:spcPct val="90000"/>
              </a:lnSpc>
            </a:pPr>
            <a:endParaRPr lang="en-US" sz="1799" dirty="0">
              <a:solidFill>
                <a:srgbClr val="FFFFFF"/>
              </a:solidFill>
            </a:endParaRPr>
          </a:p>
        </p:txBody>
      </p:sp>
      <p:sp>
        <p:nvSpPr>
          <p:cNvPr id="6" name="TextBox 5"/>
          <p:cNvSpPr txBox="1"/>
          <p:nvPr/>
        </p:nvSpPr>
        <p:spPr bwMode="gray">
          <a:xfrm>
            <a:off x="10292833" y="2812633"/>
            <a:ext cx="914162" cy="914162"/>
          </a:xfrm>
          <a:prstGeom prst="rect">
            <a:avLst/>
          </a:prstGeom>
          <a:noFill/>
        </p:spPr>
        <p:txBody>
          <a:bodyPr wrap="none" lIns="0" tIns="0" rIns="0" bIns="0" rtlCol="0">
            <a:noAutofit/>
          </a:bodyPr>
          <a:lstStyle/>
          <a:p>
            <a:pPr>
              <a:lnSpc>
                <a:spcPct val="90000"/>
              </a:lnSpc>
            </a:pPr>
            <a:endParaRPr lang="en-US" sz="1799" dirty="0">
              <a:solidFill>
                <a:srgbClr val="FFFFFF"/>
              </a:solidFill>
            </a:endParaRPr>
          </a:p>
        </p:txBody>
      </p:sp>
      <p:sp>
        <p:nvSpPr>
          <p:cNvPr id="7" name="TextBox 6"/>
          <p:cNvSpPr txBox="1"/>
          <p:nvPr/>
        </p:nvSpPr>
        <p:spPr bwMode="gray">
          <a:xfrm>
            <a:off x="10237430" y="2397105"/>
            <a:ext cx="914162" cy="914162"/>
          </a:xfrm>
          <a:prstGeom prst="rect">
            <a:avLst/>
          </a:prstGeom>
          <a:noFill/>
        </p:spPr>
        <p:txBody>
          <a:bodyPr wrap="none" lIns="0" tIns="0" rIns="0" bIns="0" rtlCol="0">
            <a:noAutofit/>
          </a:bodyPr>
          <a:lstStyle/>
          <a:p>
            <a:pPr>
              <a:lnSpc>
                <a:spcPct val="90000"/>
              </a:lnSpc>
            </a:pPr>
            <a:endParaRPr lang="en-US" sz="1799" dirty="0">
              <a:solidFill>
                <a:srgbClr val="FFFFFF"/>
              </a:solidFill>
            </a:endParaRPr>
          </a:p>
        </p:txBody>
      </p:sp>
      <p:sp>
        <p:nvSpPr>
          <p:cNvPr id="8" name="Subtitle 7"/>
          <p:cNvSpPr>
            <a:spLocks noGrp="1"/>
          </p:cNvSpPr>
          <p:nvPr>
            <p:ph type="subTitle" idx="1"/>
          </p:nvPr>
        </p:nvSpPr>
        <p:spPr>
          <a:xfrm>
            <a:off x="481875" y="2639120"/>
            <a:ext cx="7313918" cy="914400"/>
          </a:xfrm>
        </p:spPr>
        <p:txBody>
          <a:bodyPr/>
          <a:lstStyle/>
          <a:p>
            <a:r>
              <a:rPr lang="en-US" dirty="0" smtClean="0"/>
              <a:t>Build </a:t>
            </a:r>
            <a:r>
              <a:rPr lang="en-US" dirty="0" smtClean="0">
                <a:solidFill>
                  <a:srgbClr val="FF0000"/>
                </a:solidFill>
              </a:rPr>
              <a:t>Better</a:t>
            </a:r>
            <a:r>
              <a:rPr lang="en-US" dirty="0" smtClean="0"/>
              <a:t> Apps </a:t>
            </a:r>
            <a:r>
              <a:rPr lang="en-US" dirty="0" smtClean="0">
                <a:solidFill>
                  <a:srgbClr val="FF0000"/>
                </a:solidFill>
              </a:rPr>
              <a:t>Faster</a:t>
            </a:r>
            <a:endParaRPr lang="en-US" dirty="0">
              <a:solidFill>
                <a:srgbClr val="FF0000"/>
              </a:solidFill>
            </a:endParaRPr>
          </a:p>
        </p:txBody>
      </p:sp>
      <p:pic>
        <p:nvPicPr>
          <p:cNvPr id="1028" name="Picture 4" descr="mage result for penfed credit un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807" y="333451"/>
            <a:ext cx="5203802" cy="1312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8297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50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r>
              <a:rPr lang="en-US" kern="0" dirty="0" smtClean="0">
                <a:solidFill>
                  <a:srgbClr val="FFFFFF"/>
                </a:solidFill>
              </a:rPr>
              <a:t>Confidential – Oracle Internal</a:t>
            </a:r>
            <a:endParaRPr lang="en-US" kern="0" dirty="0">
              <a:solidFill>
                <a:srgbClr val="FFFFFF"/>
              </a:solidFill>
            </a:endParaRPr>
          </a:p>
        </p:txBody>
      </p:sp>
      <p:sp>
        <p:nvSpPr>
          <p:cNvPr id="3" name="Slide Number Placeholder 2"/>
          <p:cNvSpPr>
            <a:spLocks noGrp="1"/>
          </p:cNvSpPr>
          <p:nvPr>
            <p:ph type="sldNum" sz="quarter" idx="12"/>
          </p:nvPr>
        </p:nvSpPr>
        <p:spPr/>
        <p:txBody>
          <a:bodyPr/>
          <a:lstStyle/>
          <a:p>
            <a:fld id="{C51EAA63-D034-42AE-91FA-B13B9518C7BE}" type="slidenum">
              <a:rPr lang="en-US" smtClean="0"/>
              <a:pPr/>
              <a:t>2</a:t>
            </a:fld>
            <a:endParaRPr lang="en-US" dirty="0"/>
          </a:p>
        </p:txBody>
      </p:sp>
      <p:sp>
        <p:nvSpPr>
          <p:cNvPr id="6" name="Rectangle 5"/>
          <p:cNvSpPr/>
          <p:nvPr/>
        </p:nvSpPr>
        <p:spPr>
          <a:xfrm>
            <a:off x="683313" y="692347"/>
            <a:ext cx="10681311" cy="4800064"/>
          </a:xfrm>
          <a:prstGeom prst="rect">
            <a:avLst/>
          </a:prstGeom>
        </p:spPr>
        <p:txBody>
          <a:bodyPr wrap="square">
            <a:spAutoFit/>
          </a:bodyPr>
          <a:lstStyle/>
          <a:p>
            <a:pPr algn="ctr"/>
            <a:endParaRPr lang="en-US" sz="1799" dirty="0">
              <a:solidFill>
                <a:schemeClr val="bg1"/>
              </a:solidFill>
            </a:endParaRPr>
          </a:p>
          <a:p>
            <a:pPr algn="ctr"/>
            <a:endParaRPr lang="en-US" sz="1799" dirty="0">
              <a:solidFill>
                <a:schemeClr val="bg1"/>
              </a:solidFill>
            </a:endParaRPr>
          </a:p>
          <a:p>
            <a:pPr algn="ctr"/>
            <a:endParaRPr lang="en-US" sz="1799" dirty="0">
              <a:solidFill>
                <a:schemeClr val="bg1"/>
              </a:solidFill>
            </a:endParaRPr>
          </a:p>
          <a:p>
            <a:pPr algn="ctr"/>
            <a:endParaRPr lang="en-US" sz="1799" dirty="0">
              <a:solidFill>
                <a:schemeClr val="bg1"/>
              </a:solidFill>
            </a:endParaRPr>
          </a:p>
          <a:p>
            <a:pPr algn="ctr"/>
            <a:endParaRPr lang="en-US" sz="1799" dirty="0">
              <a:solidFill>
                <a:schemeClr val="bg1"/>
              </a:solidFill>
            </a:endParaRPr>
          </a:p>
          <a:p>
            <a:pPr algn="ctr"/>
            <a:endParaRPr lang="en-US" sz="1799" dirty="0">
              <a:solidFill>
                <a:schemeClr val="bg1"/>
              </a:solidFill>
            </a:endParaRPr>
          </a:p>
          <a:p>
            <a:pPr algn="ctr"/>
            <a:endParaRPr lang="en-US" sz="1799" dirty="0">
              <a:solidFill>
                <a:schemeClr val="bg1"/>
              </a:solidFill>
            </a:endParaRPr>
          </a:p>
          <a:p>
            <a:pPr algn="ctr"/>
            <a:endParaRPr lang="en-US" sz="1799" dirty="0">
              <a:solidFill>
                <a:schemeClr val="bg1"/>
              </a:solidFill>
            </a:endParaRPr>
          </a:p>
          <a:p>
            <a:pPr algn="ctr"/>
            <a:endParaRPr lang="en-US" sz="1799" dirty="0">
              <a:solidFill>
                <a:schemeClr val="bg1"/>
              </a:solidFill>
            </a:endParaRPr>
          </a:p>
          <a:p>
            <a:pPr algn="ctr"/>
            <a:endParaRPr lang="en-US" sz="1799" dirty="0">
              <a:solidFill>
                <a:schemeClr val="bg1"/>
              </a:solidFill>
            </a:endParaRPr>
          </a:p>
          <a:p>
            <a:pPr algn="ctr"/>
            <a:endParaRPr lang="en-US" sz="1799" dirty="0">
              <a:solidFill>
                <a:schemeClr val="bg1"/>
              </a:solidFill>
            </a:endParaRPr>
          </a:p>
          <a:p>
            <a:pPr algn="ctr"/>
            <a:endParaRPr lang="en-US" sz="1799" dirty="0">
              <a:solidFill>
                <a:schemeClr val="bg1"/>
              </a:solidFill>
            </a:endParaRPr>
          </a:p>
          <a:p>
            <a:pPr algn="ctr"/>
            <a:endParaRPr lang="en-US" sz="1799" dirty="0">
              <a:solidFill>
                <a:schemeClr val="bg1"/>
              </a:solidFill>
            </a:endParaRPr>
          </a:p>
          <a:p>
            <a:pPr algn="ctr"/>
            <a:endParaRPr lang="en-US" sz="1799" dirty="0">
              <a:solidFill>
                <a:schemeClr val="bg1"/>
              </a:solidFill>
            </a:endParaRPr>
          </a:p>
          <a:p>
            <a:pPr algn="ctr"/>
            <a:endParaRPr lang="en-US" sz="1799" dirty="0">
              <a:solidFill>
                <a:schemeClr val="bg1"/>
              </a:solidFill>
            </a:endParaRPr>
          </a:p>
          <a:p>
            <a:pPr algn="ctr"/>
            <a:endParaRPr lang="en-US" sz="1799" dirty="0">
              <a:solidFill>
                <a:schemeClr val="bg1"/>
              </a:solidFill>
            </a:endParaRPr>
          </a:p>
          <a:p>
            <a:pPr algn="ctr"/>
            <a:endParaRPr lang="en-US" sz="1799" dirty="0">
              <a:solidFill>
                <a:schemeClr val="bg1"/>
              </a:solidFill>
            </a:endParaRPr>
          </a:p>
        </p:txBody>
      </p:sp>
      <p:pic>
        <p:nvPicPr>
          <p:cNvPr id="5" name="Picture 4"/>
          <p:cNvPicPr>
            <a:picLocks noChangeAspect="1"/>
          </p:cNvPicPr>
          <p:nvPr/>
        </p:nvPicPr>
        <p:blipFill>
          <a:blip r:embed="rId2"/>
          <a:stretch>
            <a:fillRect/>
          </a:stretch>
        </p:blipFill>
        <p:spPr>
          <a:xfrm>
            <a:off x="2192" y="25920"/>
            <a:ext cx="7449611" cy="6831188"/>
          </a:xfrm>
          <a:prstGeom prst="rect">
            <a:avLst/>
          </a:prstGeom>
        </p:spPr>
      </p:pic>
      <p:sp>
        <p:nvSpPr>
          <p:cNvPr id="7" name="Rectangle 6"/>
          <p:cNvSpPr/>
          <p:nvPr/>
        </p:nvSpPr>
        <p:spPr>
          <a:xfrm>
            <a:off x="7451804" y="1"/>
            <a:ext cx="4737021" cy="685710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799" b="1" dirty="0" smtClean="0">
                <a:solidFill>
                  <a:schemeClr val="tx1"/>
                </a:solidFill>
              </a:rPr>
              <a:t>Key Challenges:</a:t>
            </a:r>
          </a:p>
          <a:p>
            <a:pPr marL="285664" indent="-285664">
              <a:buFont typeface="Arial" charset="0"/>
              <a:buChar char="•"/>
            </a:pPr>
            <a:r>
              <a:rPr lang="en-US" sz="1799" dirty="0" smtClean="0">
                <a:solidFill>
                  <a:schemeClr val="tx1"/>
                </a:solidFill>
              </a:rPr>
              <a:t>Loans that are out-of-policy require back-and-forth communication between dealer F&amp;I contacts and </a:t>
            </a:r>
            <a:r>
              <a:rPr lang="en-US" sz="1799" dirty="0" err="1" smtClean="0">
                <a:solidFill>
                  <a:schemeClr val="tx1"/>
                </a:solidFill>
              </a:rPr>
              <a:t>PenFed</a:t>
            </a:r>
            <a:r>
              <a:rPr lang="en-US" sz="1799" dirty="0" smtClean="0">
                <a:solidFill>
                  <a:schemeClr val="tx1"/>
                </a:solidFill>
              </a:rPr>
              <a:t> Loan Processors</a:t>
            </a:r>
          </a:p>
          <a:p>
            <a:pPr marL="285664" indent="-285664">
              <a:buFont typeface="Arial" charset="0"/>
              <a:buChar char="•"/>
            </a:pPr>
            <a:r>
              <a:rPr lang="en-US" sz="1799" dirty="0" smtClean="0">
                <a:solidFill>
                  <a:schemeClr val="tx1"/>
                </a:solidFill>
              </a:rPr>
              <a:t>CUDL </a:t>
            </a:r>
            <a:r>
              <a:rPr lang="en-US" sz="1799" dirty="0">
                <a:solidFill>
                  <a:schemeClr val="tx1"/>
                </a:solidFill>
              </a:rPr>
              <a:t>does not provide any active notification </a:t>
            </a:r>
            <a:r>
              <a:rPr lang="en-US" sz="1799" dirty="0" smtClean="0">
                <a:solidFill>
                  <a:schemeClr val="tx1"/>
                </a:solidFill>
              </a:rPr>
              <a:t>capabilities and often messages sit for hours or days.</a:t>
            </a:r>
          </a:p>
          <a:p>
            <a:pPr marL="285664" indent="-285664">
              <a:buFont typeface="Arial" charset="0"/>
              <a:buChar char="•"/>
            </a:pPr>
            <a:r>
              <a:rPr lang="en-US" sz="1799" dirty="0" smtClean="0">
                <a:solidFill>
                  <a:schemeClr val="tx1"/>
                </a:solidFill>
              </a:rPr>
              <a:t>This results in delayed funding of loans causing brand damage to </a:t>
            </a:r>
            <a:r>
              <a:rPr lang="en-US" sz="1799" dirty="0" err="1" smtClean="0">
                <a:solidFill>
                  <a:schemeClr val="tx1"/>
                </a:solidFill>
              </a:rPr>
              <a:t>PenFed</a:t>
            </a:r>
            <a:r>
              <a:rPr lang="en-US" sz="1799" dirty="0" smtClean="0">
                <a:solidFill>
                  <a:schemeClr val="tx1"/>
                </a:solidFill>
              </a:rPr>
              <a:t> and increases risk of losing customers</a:t>
            </a:r>
            <a:endParaRPr lang="en-US" sz="1799" dirty="0">
              <a:solidFill>
                <a:schemeClr val="tx1"/>
              </a:solidFill>
            </a:endParaRPr>
          </a:p>
          <a:p>
            <a:endParaRPr lang="en-US" sz="1799" b="1" dirty="0">
              <a:solidFill>
                <a:schemeClr val="tx1"/>
              </a:solidFill>
            </a:endParaRPr>
          </a:p>
          <a:p>
            <a:r>
              <a:rPr lang="en-US" sz="1799" b="1" dirty="0" smtClean="0">
                <a:solidFill>
                  <a:schemeClr val="tx1"/>
                </a:solidFill>
              </a:rPr>
              <a:t>Solution: </a:t>
            </a:r>
            <a:endParaRPr lang="en-US" sz="1799" b="1" dirty="0">
              <a:solidFill>
                <a:schemeClr val="tx1"/>
              </a:solidFill>
            </a:endParaRPr>
          </a:p>
          <a:p>
            <a:pPr marL="285664" lvl="2" indent="-285664">
              <a:buFont typeface="Arial" panose="020B0604020202020204" pitchFamily="34" charset="0"/>
              <a:buChar char="•"/>
            </a:pPr>
            <a:r>
              <a:rPr lang="en-US" sz="1799" dirty="0" smtClean="0">
                <a:solidFill>
                  <a:schemeClr val="tx1"/>
                </a:solidFill>
              </a:rPr>
              <a:t>Enable a “sideband” notification channel for dealers and </a:t>
            </a:r>
            <a:r>
              <a:rPr lang="en-US" sz="1799" dirty="0" err="1" smtClean="0">
                <a:solidFill>
                  <a:schemeClr val="tx1"/>
                </a:solidFill>
              </a:rPr>
              <a:t>PenFed</a:t>
            </a:r>
            <a:r>
              <a:rPr lang="en-US" sz="1799" dirty="0" smtClean="0">
                <a:solidFill>
                  <a:schemeClr val="tx1"/>
                </a:solidFill>
              </a:rPr>
              <a:t> to communicate using the latest in cloud-based &amp; mobile technologies </a:t>
            </a:r>
            <a:endParaRPr lang="en-US" sz="1799" dirty="0">
              <a:solidFill>
                <a:schemeClr val="tx1"/>
              </a:solidFill>
            </a:endParaRPr>
          </a:p>
          <a:p>
            <a:endParaRPr lang="en-US" sz="1799" b="1" dirty="0">
              <a:solidFill>
                <a:schemeClr val="tx1"/>
              </a:solidFill>
            </a:endParaRPr>
          </a:p>
          <a:p>
            <a:r>
              <a:rPr lang="en-US" sz="1799" b="1" dirty="0">
                <a:solidFill>
                  <a:schemeClr val="tx1"/>
                </a:solidFill>
              </a:rPr>
              <a:t>Business </a:t>
            </a:r>
            <a:r>
              <a:rPr lang="en-US" sz="1799" b="1" dirty="0" smtClean="0">
                <a:solidFill>
                  <a:schemeClr val="tx1"/>
                </a:solidFill>
              </a:rPr>
              <a:t>Value:</a:t>
            </a:r>
            <a:endParaRPr lang="en-US" sz="1799" b="1" dirty="0">
              <a:solidFill>
                <a:schemeClr val="tx1"/>
              </a:solidFill>
            </a:endParaRPr>
          </a:p>
          <a:p>
            <a:pPr marL="285664" indent="-285664">
              <a:buFont typeface="Arial" panose="020B0604020202020204" pitchFamily="34" charset="0"/>
              <a:buChar char="•"/>
            </a:pPr>
            <a:r>
              <a:rPr lang="en-US" sz="1799" dirty="0" smtClean="0">
                <a:solidFill>
                  <a:schemeClr val="tx1"/>
                </a:solidFill>
              </a:rPr>
              <a:t>Reduce or eliminate funding delays due to lack of message awareness</a:t>
            </a:r>
          </a:p>
          <a:p>
            <a:pPr marL="285664" indent="-285664">
              <a:buFont typeface="Arial" panose="020B0604020202020204" pitchFamily="34" charset="0"/>
              <a:buChar char="•"/>
            </a:pPr>
            <a:r>
              <a:rPr lang="en-US" sz="1799" dirty="0" smtClean="0">
                <a:solidFill>
                  <a:schemeClr val="tx1"/>
                </a:solidFill>
              </a:rPr>
              <a:t>Provide a temporary solution until CUDL can be replaced with a new system</a:t>
            </a:r>
            <a:endParaRPr lang="en-US" sz="1799" b="1" dirty="0">
              <a:solidFill>
                <a:schemeClr val="tx1"/>
              </a:solidFill>
            </a:endParaRPr>
          </a:p>
        </p:txBody>
      </p:sp>
    </p:spTree>
    <p:extLst>
      <p:ext uri="{BB962C8B-B14F-4D97-AF65-F5344CB8AC3E}">
        <p14:creationId xmlns:p14="http://schemas.microsoft.com/office/powerpoint/2010/main" val="451558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solidFill>
                <a:srgbClr val="5F5F5F">
                  <a:lumMod val="60000"/>
                  <a:lumOff val="40000"/>
                </a:srgbClr>
              </a:solidFill>
              <a:latin typeface="Calibri"/>
            </a:endParaRPr>
          </a:p>
        </p:txBody>
      </p:sp>
      <p:sp>
        <p:nvSpPr>
          <p:cNvPr id="3" name="Slide Number Placeholder 2"/>
          <p:cNvSpPr>
            <a:spLocks noGrp="1"/>
          </p:cNvSpPr>
          <p:nvPr>
            <p:ph type="sldNum" sz="quarter" idx="12"/>
          </p:nvPr>
        </p:nvSpPr>
        <p:spPr/>
        <p:txBody>
          <a:bodyPr/>
          <a:lstStyle/>
          <a:p>
            <a:fld id="{C51EAA63-D034-42AE-91FA-B13B9518C7BE}" type="slidenum">
              <a:rPr lang="uk-UA" smtClean="0">
                <a:solidFill>
                  <a:srgbClr val="5F5F5F">
                    <a:lumMod val="60000"/>
                    <a:lumOff val="40000"/>
                  </a:srgbClr>
                </a:solidFill>
                <a:latin typeface="Calibri"/>
              </a:rPr>
              <a:pPr/>
              <a:t>3</a:t>
            </a:fld>
            <a:endParaRPr lang="uk-UA" dirty="0">
              <a:solidFill>
                <a:srgbClr val="5F5F5F">
                  <a:lumMod val="60000"/>
                  <a:lumOff val="40000"/>
                </a:srgbClr>
              </a:solidFill>
              <a:latin typeface="Calibri"/>
            </a:endParaRPr>
          </a:p>
        </p:txBody>
      </p:sp>
      <p:sp>
        <p:nvSpPr>
          <p:cNvPr id="4" name="Title 3"/>
          <p:cNvSpPr>
            <a:spLocks noGrp="1"/>
          </p:cNvSpPr>
          <p:nvPr>
            <p:ph type="title"/>
          </p:nvPr>
        </p:nvSpPr>
        <p:spPr>
          <a:xfrm>
            <a:off x="531816" y="98177"/>
            <a:ext cx="11125199" cy="889000"/>
          </a:xfrm>
        </p:spPr>
        <p:txBody>
          <a:bodyPr/>
          <a:lstStyle/>
          <a:p>
            <a:r>
              <a:rPr lang="en-US" dirty="0" smtClean="0"/>
              <a:t>Step 1:  Open the Dealer </a:t>
            </a:r>
            <a:r>
              <a:rPr lang="en-US" dirty="0" err="1" smtClean="0"/>
              <a:t>Notifier</a:t>
            </a:r>
            <a:r>
              <a:rPr lang="en-US" dirty="0" smtClean="0"/>
              <a:t> App</a:t>
            </a:r>
            <a:endParaRPr lang="en-US" dirty="0"/>
          </a:p>
        </p:txBody>
      </p:sp>
      <p:pic>
        <p:nvPicPr>
          <p:cNvPr id="5" name="Picture 4"/>
          <p:cNvPicPr>
            <a:picLocks noChangeAspect="1"/>
          </p:cNvPicPr>
          <p:nvPr/>
        </p:nvPicPr>
        <p:blipFill>
          <a:blip r:embed="rId2"/>
          <a:stretch>
            <a:fillRect/>
          </a:stretch>
        </p:blipFill>
        <p:spPr>
          <a:xfrm>
            <a:off x="5199750" y="1387011"/>
            <a:ext cx="6374590" cy="4910328"/>
          </a:xfrm>
          <a:prstGeom prst="rect">
            <a:avLst/>
          </a:prstGeom>
        </p:spPr>
      </p:pic>
      <p:sp>
        <p:nvSpPr>
          <p:cNvPr id="6" name="TextBox 5"/>
          <p:cNvSpPr txBox="1"/>
          <p:nvPr/>
        </p:nvSpPr>
        <p:spPr>
          <a:xfrm>
            <a:off x="531816" y="1387011"/>
            <a:ext cx="4317586" cy="4910327"/>
          </a:xfrm>
          <a:prstGeom prst="rect">
            <a:avLst/>
          </a:prstGeom>
          <a:noFill/>
        </p:spPr>
        <p:txBody>
          <a:bodyPr wrap="square" lIns="0" tIns="0" rIns="0" bIns="0" rtlCol="0">
            <a:noAutofit/>
          </a:bodyPr>
          <a:lstStyle/>
          <a:p>
            <a:pPr marL="342900" indent="-342900">
              <a:lnSpc>
                <a:spcPct val="90000"/>
              </a:lnSpc>
              <a:buFont typeface="Arial" charset="0"/>
              <a:buChar char="•"/>
            </a:pPr>
            <a:r>
              <a:rPr lang="en-US" sz="2000" dirty="0" smtClean="0"/>
              <a:t>Every morning when logging into CUDL, the </a:t>
            </a:r>
            <a:r>
              <a:rPr lang="en-US" sz="2000" dirty="0" err="1" smtClean="0"/>
              <a:t>PenFed</a:t>
            </a:r>
            <a:r>
              <a:rPr lang="en-US" sz="2000" dirty="0" smtClean="0"/>
              <a:t> Loan Processor also opens the Dealer </a:t>
            </a:r>
            <a:r>
              <a:rPr lang="en-US" sz="2000" dirty="0" err="1" smtClean="0"/>
              <a:t>Notifier</a:t>
            </a:r>
            <a:r>
              <a:rPr lang="en-US" sz="2000" dirty="0" smtClean="0"/>
              <a:t> Application in their browser.</a:t>
            </a:r>
          </a:p>
          <a:p>
            <a:pPr marL="342900" indent="-342900">
              <a:lnSpc>
                <a:spcPct val="90000"/>
              </a:lnSpc>
              <a:buFont typeface="Arial" charset="0"/>
              <a:buChar char="•"/>
            </a:pPr>
            <a:endParaRPr lang="en-US" sz="2000" dirty="0"/>
          </a:p>
          <a:p>
            <a:pPr marL="342900" indent="-342900">
              <a:lnSpc>
                <a:spcPct val="90000"/>
              </a:lnSpc>
              <a:buFont typeface="Arial" charset="0"/>
              <a:buChar char="•"/>
            </a:pPr>
            <a:r>
              <a:rPr lang="en-US" sz="2000" dirty="0" smtClean="0"/>
              <a:t>The app is tied into </a:t>
            </a:r>
            <a:r>
              <a:rPr lang="en-US" sz="2000" dirty="0" err="1" smtClean="0"/>
              <a:t>PenFed</a:t>
            </a:r>
            <a:r>
              <a:rPr lang="en-US" sz="2000" dirty="0" smtClean="0"/>
              <a:t> Single-Sign-On so logging in should be easy.</a:t>
            </a:r>
          </a:p>
          <a:p>
            <a:pPr marL="342900" indent="-342900">
              <a:lnSpc>
                <a:spcPct val="90000"/>
              </a:lnSpc>
              <a:buFont typeface="Arial" charset="0"/>
              <a:buChar char="•"/>
            </a:pPr>
            <a:endParaRPr lang="en-US" sz="2000" dirty="0"/>
          </a:p>
          <a:p>
            <a:pPr marL="342900" indent="-342900">
              <a:lnSpc>
                <a:spcPct val="90000"/>
              </a:lnSpc>
              <a:buFont typeface="Arial" charset="0"/>
              <a:buChar char="•"/>
            </a:pPr>
            <a:r>
              <a:rPr lang="en-US" sz="2000" dirty="0" smtClean="0"/>
              <a:t>The Loan Processor will use this app to manage a side-band notification channel with dealers to help easily notify the dealer when messages have been posted into CUDL.</a:t>
            </a:r>
          </a:p>
          <a:p>
            <a:pPr marL="342900" indent="-342900">
              <a:lnSpc>
                <a:spcPct val="90000"/>
              </a:lnSpc>
              <a:buFont typeface="Arial" charset="0"/>
              <a:buChar char="•"/>
            </a:pPr>
            <a:endParaRPr lang="en-US" sz="2000" dirty="0"/>
          </a:p>
          <a:p>
            <a:pPr marL="342900" indent="-342900">
              <a:lnSpc>
                <a:spcPct val="90000"/>
              </a:lnSpc>
              <a:buFont typeface="Arial" charset="0"/>
              <a:buChar char="•"/>
            </a:pPr>
            <a:r>
              <a:rPr lang="en-US" sz="2000" dirty="0" smtClean="0"/>
              <a:t>This same system will notify the </a:t>
            </a:r>
            <a:r>
              <a:rPr lang="en-US" sz="2000" dirty="0" err="1" smtClean="0"/>
              <a:t>PenFed</a:t>
            </a:r>
            <a:r>
              <a:rPr lang="en-US" sz="2000" dirty="0" smtClean="0"/>
              <a:t> Processor when messages are waiting from the dealer.</a:t>
            </a:r>
          </a:p>
        </p:txBody>
      </p:sp>
    </p:spTree>
    <p:extLst>
      <p:ext uri="{BB962C8B-B14F-4D97-AF65-F5344CB8AC3E}">
        <p14:creationId xmlns:p14="http://schemas.microsoft.com/office/powerpoint/2010/main" val="653010967"/>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solidFill>
                <a:srgbClr val="5F5F5F">
                  <a:lumMod val="60000"/>
                  <a:lumOff val="40000"/>
                </a:srgbClr>
              </a:solidFill>
              <a:latin typeface="Calibri"/>
            </a:endParaRPr>
          </a:p>
        </p:txBody>
      </p:sp>
      <p:sp>
        <p:nvSpPr>
          <p:cNvPr id="3" name="Slide Number Placeholder 2"/>
          <p:cNvSpPr>
            <a:spLocks noGrp="1"/>
          </p:cNvSpPr>
          <p:nvPr>
            <p:ph type="sldNum" sz="quarter" idx="12"/>
          </p:nvPr>
        </p:nvSpPr>
        <p:spPr/>
        <p:txBody>
          <a:bodyPr/>
          <a:lstStyle/>
          <a:p>
            <a:fld id="{C51EAA63-D034-42AE-91FA-B13B9518C7BE}" type="slidenum">
              <a:rPr lang="uk-UA" smtClean="0">
                <a:solidFill>
                  <a:srgbClr val="5F5F5F">
                    <a:lumMod val="60000"/>
                    <a:lumOff val="40000"/>
                  </a:srgbClr>
                </a:solidFill>
                <a:latin typeface="Calibri"/>
              </a:rPr>
              <a:pPr/>
              <a:t>4</a:t>
            </a:fld>
            <a:endParaRPr lang="uk-UA" dirty="0">
              <a:solidFill>
                <a:srgbClr val="5F5F5F">
                  <a:lumMod val="60000"/>
                  <a:lumOff val="40000"/>
                </a:srgbClr>
              </a:solidFill>
              <a:latin typeface="Calibri"/>
            </a:endParaRPr>
          </a:p>
        </p:txBody>
      </p:sp>
      <p:sp>
        <p:nvSpPr>
          <p:cNvPr id="4" name="Title 3"/>
          <p:cNvSpPr>
            <a:spLocks noGrp="1"/>
          </p:cNvSpPr>
          <p:nvPr>
            <p:ph type="title"/>
          </p:nvPr>
        </p:nvSpPr>
        <p:spPr>
          <a:xfrm>
            <a:off x="531816" y="98177"/>
            <a:ext cx="11125199" cy="889000"/>
          </a:xfrm>
        </p:spPr>
        <p:txBody>
          <a:bodyPr/>
          <a:lstStyle/>
          <a:p>
            <a:r>
              <a:rPr lang="en-US" dirty="0" smtClean="0"/>
              <a:t>Step 2:  Create a Notification Profile</a:t>
            </a:r>
            <a:endParaRPr lang="en-US" dirty="0"/>
          </a:p>
        </p:txBody>
      </p:sp>
      <p:sp>
        <p:nvSpPr>
          <p:cNvPr id="6" name="TextBox 5"/>
          <p:cNvSpPr txBox="1"/>
          <p:nvPr/>
        </p:nvSpPr>
        <p:spPr>
          <a:xfrm>
            <a:off x="531816" y="1387011"/>
            <a:ext cx="4317586" cy="4910327"/>
          </a:xfrm>
          <a:prstGeom prst="rect">
            <a:avLst/>
          </a:prstGeom>
          <a:noFill/>
        </p:spPr>
        <p:txBody>
          <a:bodyPr wrap="square" lIns="0" tIns="0" rIns="0" bIns="0" rtlCol="0">
            <a:noAutofit/>
          </a:bodyPr>
          <a:lstStyle/>
          <a:p>
            <a:pPr marL="342900" indent="-342900">
              <a:lnSpc>
                <a:spcPct val="90000"/>
              </a:lnSpc>
              <a:buFont typeface="Arial" charset="0"/>
              <a:buChar char="•"/>
            </a:pPr>
            <a:r>
              <a:rPr lang="en-US" sz="2000" dirty="0" smtClean="0"/>
              <a:t>When a new loan application comes into CUDL, the Loan Processor clicks </a:t>
            </a:r>
            <a:r>
              <a:rPr lang="en-US" sz="2000" b="1" dirty="0" smtClean="0"/>
              <a:t>Create Notification Profile</a:t>
            </a:r>
            <a:r>
              <a:rPr lang="en-US" sz="2000" dirty="0" smtClean="0"/>
              <a:t> on their </a:t>
            </a:r>
            <a:r>
              <a:rPr lang="en-US" sz="2000" dirty="0" err="1" smtClean="0"/>
              <a:t>Notifier</a:t>
            </a:r>
            <a:r>
              <a:rPr lang="en-US" sz="2000" dirty="0" smtClean="0"/>
              <a:t> Dashboard</a:t>
            </a:r>
          </a:p>
          <a:p>
            <a:pPr marL="342900" indent="-342900">
              <a:lnSpc>
                <a:spcPct val="90000"/>
              </a:lnSpc>
              <a:buFont typeface="Arial" charset="0"/>
              <a:buChar char="•"/>
            </a:pPr>
            <a:endParaRPr lang="en-US" sz="2000" dirty="0"/>
          </a:p>
          <a:p>
            <a:pPr marL="342900" indent="-342900">
              <a:lnSpc>
                <a:spcPct val="90000"/>
              </a:lnSpc>
              <a:buFont typeface="Arial" charset="0"/>
              <a:buChar char="•"/>
            </a:pPr>
            <a:r>
              <a:rPr lang="en-US" sz="2000" dirty="0" smtClean="0"/>
              <a:t>This brings them into a creation screen which allows them to enter some key loan information along with contact information for the dealership and the F&amp;I representative.</a:t>
            </a:r>
          </a:p>
          <a:p>
            <a:pPr marL="342900" indent="-342900">
              <a:lnSpc>
                <a:spcPct val="90000"/>
              </a:lnSpc>
              <a:buFont typeface="Arial" charset="0"/>
              <a:buChar char="•"/>
            </a:pPr>
            <a:endParaRPr lang="en-US" sz="2000" dirty="0"/>
          </a:p>
          <a:p>
            <a:pPr marL="342900" indent="-342900">
              <a:lnSpc>
                <a:spcPct val="90000"/>
              </a:lnSpc>
              <a:buFont typeface="Arial" charset="0"/>
              <a:buChar char="•"/>
            </a:pPr>
            <a:r>
              <a:rPr lang="en-US" sz="2000" dirty="0" smtClean="0"/>
              <a:t>Performing this action triggers notification being sent to the F&amp;I rep and a notification profile being created in the Dealer </a:t>
            </a:r>
            <a:r>
              <a:rPr lang="en-US" sz="2000" dirty="0" err="1" smtClean="0"/>
              <a:t>Notifier</a:t>
            </a:r>
            <a:r>
              <a:rPr lang="en-US" sz="2000" dirty="0" smtClean="0"/>
              <a:t> System.</a:t>
            </a:r>
          </a:p>
        </p:txBody>
      </p:sp>
      <p:pic>
        <p:nvPicPr>
          <p:cNvPr id="7" name="Picture 6"/>
          <p:cNvPicPr>
            <a:picLocks noChangeAspect="1"/>
          </p:cNvPicPr>
          <p:nvPr/>
        </p:nvPicPr>
        <p:blipFill>
          <a:blip r:embed="rId2"/>
          <a:stretch>
            <a:fillRect/>
          </a:stretch>
        </p:blipFill>
        <p:spPr>
          <a:xfrm>
            <a:off x="5392041" y="1387011"/>
            <a:ext cx="6135564" cy="4728992"/>
          </a:xfrm>
          <a:prstGeom prst="rect">
            <a:avLst/>
          </a:prstGeom>
        </p:spPr>
      </p:pic>
    </p:spTree>
    <p:extLst>
      <p:ext uri="{BB962C8B-B14F-4D97-AF65-F5344CB8AC3E}">
        <p14:creationId xmlns:p14="http://schemas.microsoft.com/office/powerpoint/2010/main" val="1320474823"/>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solidFill>
                <a:srgbClr val="5F5F5F">
                  <a:lumMod val="60000"/>
                  <a:lumOff val="40000"/>
                </a:srgbClr>
              </a:solidFill>
              <a:latin typeface="Calibri"/>
            </a:endParaRPr>
          </a:p>
        </p:txBody>
      </p:sp>
      <p:sp>
        <p:nvSpPr>
          <p:cNvPr id="3" name="Slide Number Placeholder 2"/>
          <p:cNvSpPr>
            <a:spLocks noGrp="1"/>
          </p:cNvSpPr>
          <p:nvPr>
            <p:ph type="sldNum" sz="quarter" idx="12"/>
          </p:nvPr>
        </p:nvSpPr>
        <p:spPr/>
        <p:txBody>
          <a:bodyPr/>
          <a:lstStyle/>
          <a:p>
            <a:fld id="{C51EAA63-D034-42AE-91FA-B13B9518C7BE}" type="slidenum">
              <a:rPr lang="uk-UA" smtClean="0">
                <a:solidFill>
                  <a:srgbClr val="5F5F5F">
                    <a:lumMod val="60000"/>
                    <a:lumOff val="40000"/>
                  </a:srgbClr>
                </a:solidFill>
                <a:latin typeface="Calibri"/>
              </a:rPr>
              <a:pPr/>
              <a:t>5</a:t>
            </a:fld>
            <a:endParaRPr lang="uk-UA" dirty="0">
              <a:solidFill>
                <a:srgbClr val="5F5F5F">
                  <a:lumMod val="60000"/>
                  <a:lumOff val="40000"/>
                </a:srgbClr>
              </a:solidFill>
              <a:latin typeface="Calibri"/>
            </a:endParaRPr>
          </a:p>
        </p:txBody>
      </p:sp>
      <p:sp>
        <p:nvSpPr>
          <p:cNvPr id="4" name="Title 3"/>
          <p:cNvSpPr>
            <a:spLocks noGrp="1"/>
          </p:cNvSpPr>
          <p:nvPr>
            <p:ph type="title"/>
          </p:nvPr>
        </p:nvSpPr>
        <p:spPr>
          <a:xfrm>
            <a:off x="531816" y="98177"/>
            <a:ext cx="11125199" cy="889000"/>
          </a:xfrm>
        </p:spPr>
        <p:txBody>
          <a:bodyPr/>
          <a:lstStyle/>
          <a:p>
            <a:r>
              <a:rPr lang="en-US" dirty="0" smtClean="0"/>
              <a:t>Step 3:  Dealer F&amp;I Contact Receives a Notification</a:t>
            </a:r>
            <a:endParaRPr lang="en-US" dirty="0"/>
          </a:p>
        </p:txBody>
      </p:sp>
      <p:sp>
        <p:nvSpPr>
          <p:cNvPr id="6" name="TextBox 5"/>
          <p:cNvSpPr txBox="1"/>
          <p:nvPr/>
        </p:nvSpPr>
        <p:spPr>
          <a:xfrm>
            <a:off x="531816" y="1387011"/>
            <a:ext cx="4317586" cy="4910327"/>
          </a:xfrm>
          <a:prstGeom prst="rect">
            <a:avLst/>
          </a:prstGeom>
          <a:noFill/>
        </p:spPr>
        <p:txBody>
          <a:bodyPr wrap="square" lIns="0" tIns="0" rIns="0" bIns="0" rtlCol="0">
            <a:noAutofit/>
          </a:bodyPr>
          <a:lstStyle/>
          <a:p>
            <a:pPr marL="342900" indent="-342900">
              <a:lnSpc>
                <a:spcPct val="90000"/>
              </a:lnSpc>
              <a:buFont typeface="Arial" charset="0"/>
              <a:buChar char="•"/>
            </a:pPr>
            <a:r>
              <a:rPr lang="en-US" sz="2000" dirty="0" smtClean="0"/>
              <a:t>If the dealer contact has already used this system, they will received a push notification in their </a:t>
            </a:r>
            <a:r>
              <a:rPr lang="en-US" sz="2000" dirty="0" err="1" smtClean="0"/>
              <a:t>PenFed</a:t>
            </a:r>
            <a:r>
              <a:rPr lang="en-US" sz="2000" dirty="0" smtClean="0"/>
              <a:t> </a:t>
            </a:r>
            <a:r>
              <a:rPr lang="en-US" sz="2000" dirty="0" err="1" smtClean="0"/>
              <a:t>Notifier</a:t>
            </a:r>
            <a:r>
              <a:rPr lang="en-US" sz="2000" dirty="0" smtClean="0"/>
              <a:t> App that a new loan application has been added.</a:t>
            </a:r>
          </a:p>
          <a:p>
            <a:pPr marL="342900" indent="-342900">
              <a:lnSpc>
                <a:spcPct val="90000"/>
              </a:lnSpc>
              <a:buFont typeface="Arial" charset="0"/>
              <a:buChar char="•"/>
            </a:pPr>
            <a:endParaRPr lang="en-US" sz="2000" dirty="0"/>
          </a:p>
          <a:p>
            <a:pPr marL="342900" indent="-342900">
              <a:lnSpc>
                <a:spcPct val="90000"/>
              </a:lnSpc>
              <a:buFont typeface="Arial" charset="0"/>
              <a:buChar char="•"/>
            </a:pPr>
            <a:r>
              <a:rPr lang="en-US" sz="2000" dirty="0" smtClean="0"/>
              <a:t>If this is the first time </a:t>
            </a:r>
            <a:r>
              <a:rPr lang="en-US" sz="2000" dirty="0" err="1" smtClean="0"/>
              <a:t>PenFed</a:t>
            </a:r>
            <a:r>
              <a:rPr lang="en-US" sz="2000" dirty="0" smtClean="0"/>
              <a:t> is working with the dealer, an SMS (text message) will be sent to the dealer contact’s mobile inviting them to download the </a:t>
            </a:r>
            <a:r>
              <a:rPr lang="en-US" sz="2000" dirty="0" err="1" smtClean="0"/>
              <a:t>PenFed</a:t>
            </a:r>
            <a:r>
              <a:rPr lang="en-US" sz="2000" dirty="0" smtClean="0"/>
              <a:t> </a:t>
            </a:r>
            <a:r>
              <a:rPr lang="en-US" sz="2000" dirty="0" err="1" smtClean="0"/>
              <a:t>Notifyer</a:t>
            </a:r>
            <a:r>
              <a:rPr lang="en-US" sz="2000" dirty="0"/>
              <a:t> </a:t>
            </a:r>
            <a:r>
              <a:rPr lang="en-US" sz="2000" dirty="0" smtClean="0"/>
              <a:t>App from the ITunes App Store or Google Play Store.</a:t>
            </a:r>
          </a:p>
          <a:p>
            <a:pPr marL="342900" indent="-342900">
              <a:lnSpc>
                <a:spcPct val="90000"/>
              </a:lnSpc>
              <a:buFont typeface="Arial" charset="0"/>
              <a:buChar char="•"/>
            </a:pPr>
            <a:endParaRPr lang="en-US" sz="2000" dirty="0"/>
          </a:p>
          <a:p>
            <a:pPr marL="342900" indent="-342900">
              <a:lnSpc>
                <a:spcPct val="90000"/>
              </a:lnSpc>
              <a:buFont typeface="Arial" charset="0"/>
              <a:buChar char="•"/>
            </a:pPr>
            <a:endParaRPr lang="en-US" sz="2000" dirty="0" smtClean="0"/>
          </a:p>
          <a:p>
            <a:pPr marL="342900" indent="-342900">
              <a:lnSpc>
                <a:spcPct val="90000"/>
              </a:lnSpc>
              <a:buFont typeface="Arial" charset="0"/>
              <a:buChar char="•"/>
            </a:pPr>
            <a:endParaRPr lang="en-US" sz="2000" dirty="0"/>
          </a:p>
          <a:p>
            <a:pPr marL="342900" indent="-342900">
              <a:lnSpc>
                <a:spcPct val="90000"/>
              </a:lnSpc>
              <a:buFont typeface="Arial" charset="0"/>
              <a:buChar char="•"/>
            </a:pPr>
            <a:endParaRPr lang="en-US" sz="2000" dirty="0" smtClean="0"/>
          </a:p>
        </p:txBody>
      </p:sp>
      <p:pic>
        <p:nvPicPr>
          <p:cNvPr id="8" name="Picture 7"/>
          <p:cNvPicPr>
            <a:picLocks noChangeAspect="1"/>
          </p:cNvPicPr>
          <p:nvPr/>
        </p:nvPicPr>
        <p:blipFill>
          <a:blip r:embed="rId2"/>
          <a:stretch>
            <a:fillRect/>
          </a:stretch>
        </p:blipFill>
        <p:spPr>
          <a:xfrm>
            <a:off x="5790325" y="2297130"/>
            <a:ext cx="5765800" cy="1676400"/>
          </a:xfrm>
          <a:prstGeom prst="rect">
            <a:avLst/>
          </a:prstGeom>
        </p:spPr>
      </p:pic>
    </p:spTree>
    <p:extLst>
      <p:ext uri="{BB962C8B-B14F-4D97-AF65-F5344CB8AC3E}">
        <p14:creationId xmlns:p14="http://schemas.microsoft.com/office/powerpoint/2010/main" val="707594776"/>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solidFill>
                <a:srgbClr val="5F5F5F">
                  <a:lumMod val="60000"/>
                  <a:lumOff val="40000"/>
                </a:srgbClr>
              </a:solidFill>
              <a:latin typeface="Calibri"/>
            </a:endParaRPr>
          </a:p>
        </p:txBody>
      </p:sp>
      <p:sp>
        <p:nvSpPr>
          <p:cNvPr id="3" name="Slide Number Placeholder 2"/>
          <p:cNvSpPr>
            <a:spLocks noGrp="1"/>
          </p:cNvSpPr>
          <p:nvPr>
            <p:ph type="sldNum" sz="quarter" idx="12"/>
          </p:nvPr>
        </p:nvSpPr>
        <p:spPr/>
        <p:txBody>
          <a:bodyPr/>
          <a:lstStyle/>
          <a:p>
            <a:fld id="{C51EAA63-D034-42AE-91FA-B13B9518C7BE}" type="slidenum">
              <a:rPr lang="uk-UA" smtClean="0">
                <a:solidFill>
                  <a:srgbClr val="5F5F5F">
                    <a:lumMod val="60000"/>
                    <a:lumOff val="40000"/>
                  </a:srgbClr>
                </a:solidFill>
                <a:latin typeface="Calibri"/>
              </a:rPr>
              <a:pPr/>
              <a:t>6</a:t>
            </a:fld>
            <a:endParaRPr lang="uk-UA" dirty="0">
              <a:solidFill>
                <a:srgbClr val="5F5F5F">
                  <a:lumMod val="60000"/>
                  <a:lumOff val="40000"/>
                </a:srgbClr>
              </a:solidFill>
              <a:latin typeface="Calibri"/>
            </a:endParaRPr>
          </a:p>
        </p:txBody>
      </p:sp>
      <p:sp>
        <p:nvSpPr>
          <p:cNvPr id="4" name="Title 3"/>
          <p:cNvSpPr>
            <a:spLocks noGrp="1"/>
          </p:cNvSpPr>
          <p:nvPr>
            <p:ph type="title"/>
          </p:nvPr>
        </p:nvSpPr>
        <p:spPr>
          <a:xfrm>
            <a:off x="531816" y="98177"/>
            <a:ext cx="11125199" cy="889000"/>
          </a:xfrm>
        </p:spPr>
        <p:txBody>
          <a:bodyPr/>
          <a:lstStyle/>
          <a:p>
            <a:r>
              <a:rPr lang="en-US" dirty="0" smtClean="0"/>
              <a:t>Step 4:  Dealer Uses the App</a:t>
            </a:r>
            <a:endParaRPr lang="en-US" dirty="0"/>
          </a:p>
        </p:txBody>
      </p:sp>
      <p:sp>
        <p:nvSpPr>
          <p:cNvPr id="6" name="TextBox 5"/>
          <p:cNvSpPr txBox="1"/>
          <p:nvPr/>
        </p:nvSpPr>
        <p:spPr>
          <a:xfrm>
            <a:off x="531816" y="1273996"/>
            <a:ext cx="4317586" cy="4921320"/>
          </a:xfrm>
          <a:prstGeom prst="rect">
            <a:avLst/>
          </a:prstGeom>
          <a:noFill/>
        </p:spPr>
        <p:txBody>
          <a:bodyPr wrap="square" lIns="0" tIns="0" rIns="0" bIns="0" rtlCol="0">
            <a:noAutofit/>
          </a:bodyPr>
          <a:lstStyle/>
          <a:p>
            <a:pPr marL="342900" indent="-342900">
              <a:lnSpc>
                <a:spcPct val="90000"/>
              </a:lnSpc>
              <a:buFont typeface="Arial" charset="0"/>
              <a:buChar char="•"/>
            </a:pPr>
            <a:r>
              <a:rPr lang="en-US" sz="2000" dirty="0" smtClean="0"/>
              <a:t>The dealer now has a modern &amp; attractive mobile app with </a:t>
            </a:r>
            <a:r>
              <a:rPr lang="en-US" sz="2000" dirty="0" err="1" smtClean="0"/>
              <a:t>PenFed</a:t>
            </a:r>
            <a:r>
              <a:rPr lang="en-US" sz="2000" dirty="0" smtClean="0"/>
              <a:t> branding that displays all of the loan application currently in-process between that dealer contact &amp; </a:t>
            </a:r>
            <a:r>
              <a:rPr lang="en-US" sz="2000" dirty="0" err="1" smtClean="0"/>
              <a:t>PenFed</a:t>
            </a:r>
            <a:r>
              <a:rPr lang="en-US" sz="2000" dirty="0" smtClean="0"/>
              <a:t>.</a:t>
            </a:r>
          </a:p>
          <a:p>
            <a:pPr marL="342900" indent="-342900">
              <a:lnSpc>
                <a:spcPct val="90000"/>
              </a:lnSpc>
              <a:buFont typeface="Arial" charset="0"/>
              <a:buChar char="•"/>
            </a:pPr>
            <a:endParaRPr lang="en-US" sz="2000" dirty="0"/>
          </a:p>
          <a:p>
            <a:pPr marL="342900" indent="-342900">
              <a:lnSpc>
                <a:spcPct val="90000"/>
              </a:lnSpc>
              <a:buFont typeface="Arial" charset="0"/>
              <a:buChar char="•"/>
            </a:pPr>
            <a:r>
              <a:rPr lang="en-US" sz="2000" dirty="0" smtClean="0"/>
              <a:t>The mobile app may show various graphs and charts on the dashboard as well provide a list of applications with information about the </a:t>
            </a:r>
            <a:r>
              <a:rPr lang="en-US" sz="2000" dirty="0" err="1" smtClean="0"/>
              <a:t>loanee</a:t>
            </a:r>
            <a:r>
              <a:rPr lang="en-US" sz="2000" dirty="0" smtClean="0"/>
              <a:t>, the value, the status of the application, and when the last message was sent.</a:t>
            </a:r>
          </a:p>
          <a:p>
            <a:pPr marL="342900" indent="-342900">
              <a:lnSpc>
                <a:spcPct val="90000"/>
              </a:lnSpc>
              <a:buFont typeface="Arial" charset="0"/>
              <a:buChar char="•"/>
            </a:pPr>
            <a:endParaRPr lang="en-US" sz="2000" dirty="0"/>
          </a:p>
          <a:p>
            <a:pPr marL="342900" indent="-342900">
              <a:lnSpc>
                <a:spcPct val="90000"/>
              </a:lnSpc>
              <a:buFont typeface="Arial" charset="0"/>
              <a:buChar char="•"/>
            </a:pPr>
            <a:r>
              <a:rPr lang="en-US" sz="2000" dirty="0" smtClean="0"/>
              <a:t>The app can be configured to show in-process applications as well as ones which have been recently completed.</a:t>
            </a:r>
          </a:p>
          <a:p>
            <a:pPr marL="342900" indent="-342900">
              <a:lnSpc>
                <a:spcPct val="90000"/>
              </a:lnSpc>
              <a:buFont typeface="Arial" charset="0"/>
              <a:buChar char="•"/>
            </a:pPr>
            <a:endParaRPr lang="en-US" sz="2000" dirty="0"/>
          </a:p>
          <a:p>
            <a:pPr marL="342900" indent="-342900">
              <a:lnSpc>
                <a:spcPct val="90000"/>
              </a:lnSpc>
              <a:buFont typeface="Arial" charset="0"/>
              <a:buChar char="•"/>
            </a:pPr>
            <a:endParaRPr lang="en-US" sz="2000" dirty="0" smtClean="0"/>
          </a:p>
          <a:p>
            <a:pPr marL="342900" indent="-342900">
              <a:lnSpc>
                <a:spcPct val="90000"/>
              </a:lnSpc>
              <a:buFont typeface="Arial" charset="0"/>
              <a:buChar char="•"/>
            </a:pPr>
            <a:endParaRPr lang="en-US" sz="2000" dirty="0"/>
          </a:p>
          <a:p>
            <a:pPr marL="342900" indent="-342900">
              <a:lnSpc>
                <a:spcPct val="90000"/>
              </a:lnSpc>
              <a:buFont typeface="Arial" charset="0"/>
              <a:buChar char="•"/>
            </a:pPr>
            <a:endParaRPr lang="en-US" sz="2000" dirty="0" smtClean="0"/>
          </a:p>
        </p:txBody>
      </p:sp>
      <p:pic>
        <p:nvPicPr>
          <p:cNvPr id="7" name="Picture 6"/>
          <p:cNvPicPr>
            <a:picLocks noChangeAspect="1"/>
          </p:cNvPicPr>
          <p:nvPr/>
        </p:nvPicPr>
        <p:blipFill>
          <a:blip r:embed="rId2"/>
          <a:stretch>
            <a:fillRect/>
          </a:stretch>
        </p:blipFill>
        <p:spPr>
          <a:xfrm>
            <a:off x="6096634" y="1273996"/>
            <a:ext cx="2446934" cy="4762929"/>
          </a:xfrm>
          <a:prstGeom prst="rect">
            <a:avLst/>
          </a:prstGeom>
        </p:spPr>
      </p:pic>
      <p:pic>
        <p:nvPicPr>
          <p:cNvPr id="9" name="Picture 8"/>
          <p:cNvPicPr>
            <a:picLocks noChangeAspect="1"/>
          </p:cNvPicPr>
          <p:nvPr/>
        </p:nvPicPr>
        <p:blipFill>
          <a:blip r:embed="rId3"/>
          <a:stretch>
            <a:fillRect/>
          </a:stretch>
        </p:blipFill>
        <p:spPr>
          <a:xfrm>
            <a:off x="9318028" y="1273996"/>
            <a:ext cx="2414656" cy="4762929"/>
          </a:xfrm>
          <a:prstGeom prst="rect">
            <a:avLst/>
          </a:prstGeom>
        </p:spPr>
      </p:pic>
    </p:spTree>
    <p:extLst>
      <p:ext uri="{BB962C8B-B14F-4D97-AF65-F5344CB8AC3E}">
        <p14:creationId xmlns:p14="http://schemas.microsoft.com/office/powerpoint/2010/main" val="1397198933"/>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solidFill>
                <a:srgbClr val="5F5F5F">
                  <a:lumMod val="60000"/>
                  <a:lumOff val="40000"/>
                </a:srgbClr>
              </a:solidFill>
              <a:latin typeface="Calibri"/>
            </a:endParaRPr>
          </a:p>
        </p:txBody>
      </p:sp>
      <p:sp>
        <p:nvSpPr>
          <p:cNvPr id="3" name="Slide Number Placeholder 2"/>
          <p:cNvSpPr>
            <a:spLocks noGrp="1"/>
          </p:cNvSpPr>
          <p:nvPr>
            <p:ph type="sldNum" sz="quarter" idx="12"/>
          </p:nvPr>
        </p:nvSpPr>
        <p:spPr/>
        <p:txBody>
          <a:bodyPr/>
          <a:lstStyle/>
          <a:p>
            <a:fld id="{C51EAA63-D034-42AE-91FA-B13B9518C7BE}" type="slidenum">
              <a:rPr lang="uk-UA" smtClean="0">
                <a:solidFill>
                  <a:srgbClr val="5F5F5F">
                    <a:lumMod val="60000"/>
                    <a:lumOff val="40000"/>
                  </a:srgbClr>
                </a:solidFill>
                <a:latin typeface="Calibri"/>
              </a:rPr>
              <a:pPr/>
              <a:t>7</a:t>
            </a:fld>
            <a:endParaRPr lang="uk-UA" dirty="0">
              <a:solidFill>
                <a:srgbClr val="5F5F5F">
                  <a:lumMod val="60000"/>
                  <a:lumOff val="40000"/>
                </a:srgbClr>
              </a:solidFill>
              <a:latin typeface="Calibri"/>
            </a:endParaRPr>
          </a:p>
        </p:txBody>
      </p:sp>
      <p:sp>
        <p:nvSpPr>
          <p:cNvPr id="4" name="Title 3"/>
          <p:cNvSpPr>
            <a:spLocks noGrp="1"/>
          </p:cNvSpPr>
          <p:nvPr>
            <p:ph type="title"/>
          </p:nvPr>
        </p:nvSpPr>
        <p:spPr>
          <a:xfrm>
            <a:off x="531816" y="98177"/>
            <a:ext cx="11125199" cy="889000"/>
          </a:xfrm>
        </p:spPr>
        <p:txBody>
          <a:bodyPr/>
          <a:lstStyle/>
          <a:p>
            <a:r>
              <a:rPr lang="en-US" dirty="0" smtClean="0"/>
              <a:t>Step 5:  Loan Processor Can Easily Notify Dealers</a:t>
            </a:r>
            <a:endParaRPr lang="en-US" dirty="0"/>
          </a:p>
        </p:txBody>
      </p:sp>
      <p:sp>
        <p:nvSpPr>
          <p:cNvPr id="6" name="TextBox 5"/>
          <p:cNvSpPr txBox="1"/>
          <p:nvPr/>
        </p:nvSpPr>
        <p:spPr>
          <a:xfrm>
            <a:off x="531816" y="1387011"/>
            <a:ext cx="4317586" cy="4910327"/>
          </a:xfrm>
          <a:prstGeom prst="rect">
            <a:avLst/>
          </a:prstGeom>
          <a:noFill/>
        </p:spPr>
        <p:txBody>
          <a:bodyPr wrap="square" lIns="0" tIns="0" rIns="0" bIns="0" rtlCol="0">
            <a:noAutofit/>
          </a:bodyPr>
          <a:lstStyle/>
          <a:p>
            <a:pPr marL="342900" indent="-342900">
              <a:lnSpc>
                <a:spcPct val="90000"/>
              </a:lnSpc>
              <a:buFont typeface="Arial" charset="0"/>
              <a:buChar char="•"/>
            </a:pPr>
            <a:r>
              <a:rPr lang="en-US" sz="2000" dirty="0" smtClean="0"/>
              <a:t>As the </a:t>
            </a:r>
            <a:r>
              <a:rPr lang="en-US" sz="2000" dirty="0" err="1" smtClean="0"/>
              <a:t>PenFed</a:t>
            </a:r>
            <a:r>
              <a:rPr lang="en-US" sz="2000" dirty="0" smtClean="0"/>
              <a:t> Loan Processor works through the loan process in CUDL, they are able to use the </a:t>
            </a:r>
            <a:r>
              <a:rPr lang="en-US" sz="2000" dirty="0" err="1" smtClean="0"/>
              <a:t>Notifier</a:t>
            </a:r>
            <a:r>
              <a:rPr lang="en-US" sz="2000" dirty="0" smtClean="0"/>
              <a:t> to quickly let the dealer contact know that a new message has been deposited in CUDL for them.</a:t>
            </a:r>
          </a:p>
          <a:p>
            <a:pPr marL="342900" indent="-342900">
              <a:lnSpc>
                <a:spcPct val="90000"/>
              </a:lnSpc>
              <a:buFont typeface="Arial" charset="0"/>
              <a:buChar char="•"/>
            </a:pPr>
            <a:endParaRPr lang="en-US" sz="2000" dirty="0"/>
          </a:p>
          <a:p>
            <a:pPr marL="342900" indent="-342900">
              <a:lnSpc>
                <a:spcPct val="90000"/>
              </a:lnSpc>
              <a:buFont typeface="Arial" charset="0"/>
              <a:buChar char="•"/>
            </a:pPr>
            <a:r>
              <a:rPr lang="en-US" sz="2000" dirty="0" smtClean="0"/>
              <a:t>The Loan Processor simply clicks on the appropriate line item in their dashboard and selects </a:t>
            </a:r>
            <a:r>
              <a:rPr lang="en-US" sz="2000" b="1" dirty="0" smtClean="0"/>
              <a:t>Notify Dealer</a:t>
            </a:r>
            <a:r>
              <a:rPr lang="en-US" sz="2000" dirty="0" smtClean="0"/>
              <a:t>.</a:t>
            </a:r>
          </a:p>
          <a:p>
            <a:pPr marL="342900" indent="-342900">
              <a:lnSpc>
                <a:spcPct val="90000"/>
              </a:lnSpc>
              <a:buFont typeface="Arial" charset="0"/>
              <a:buChar char="•"/>
            </a:pPr>
            <a:endParaRPr lang="en-US" sz="2000" dirty="0"/>
          </a:p>
          <a:p>
            <a:pPr marL="342900" indent="-342900">
              <a:lnSpc>
                <a:spcPct val="90000"/>
              </a:lnSpc>
              <a:buFont typeface="Arial" charset="0"/>
              <a:buChar char="•"/>
            </a:pPr>
            <a:r>
              <a:rPr lang="en-US" sz="2000" dirty="0" smtClean="0"/>
              <a:t>Performing this quick action triggers a push notification to be sent to the dealer’s phone driving them to open their mobile app.</a:t>
            </a:r>
          </a:p>
        </p:txBody>
      </p:sp>
      <p:pic>
        <p:nvPicPr>
          <p:cNvPr id="7" name="Picture 6"/>
          <p:cNvPicPr>
            <a:picLocks noChangeAspect="1"/>
          </p:cNvPicPr>
          <p:nvPr/>
        </p:nvPicPr>
        <p:blipFill>
          <a:blip r:embed="rId2"/>
          <a:stretch>
            <a:fillRect/>
          </a:stretch>
        </p:blipFill>
        <p:spPr>
          <a:xfrm>
            <a:off x="5383658" y="1293480"/>
            <a:ext cx="6186605" cy="4768842"/>
          </a:xfrm>
          <a:prstGeom prst="rect">
            <a:avLst/>
          </a:prstGeom>
        </p:spPr>
      </p:pic>
    </p:spTree>
    <p:extLst>
      <p:ext uri="{BB962C8B-B14F-4D97-AF65-F5344CB8AC3E}">
        <p14:creationId xmlns:p14="http://schemas.microsoft.com/office/powerpoint/2010/main" val="700555275"/>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solidFill>
                <a:srgbClr val="5F5F5F">
                  <a:lumMod val="60000"/>
                  <a:lumOff val="40000"/>
                </a:srgbClr>
              </a:solidFill>
              <a:latin typeface="Calibri"/>
            </a:endParaRPr>
          </a:p>
        </p:txBody>
      </p:sp>
      <p:sp>
        <p:nvSpPr>
          <p:cNvPr id="3" name="Slide Number Placeholder 2"/>
          <p:cNvSpPr>
            <a:spLocks noGrp="1"/>
          </p:cNvSpPr>
          <p:nvPr>
            <p:ph type="sldNum" sz="quarter" idx="12"/>
          </p:nvPr>
        </p:nvSpPr>
        <p:spPr/>
        <p:txBody>
          <a:bodyPr/>
          <a:lstStyle/>
          <a:p>
            <a:fld id="{C51EAA63-D034-42AE-91FA-B13B9518C7BE}" type="slidenum">
              <a:rPr lang="uk-UA" smtClean="0">
                <a:solidFill>
                  <a:srgbClr val="5F5F5F">
                    <a:lumMod val="60000"/>
                    <a:lumOff val="40000"/>
                  </a:srgbClr>
                </a:solidFill>
                <a:latin typeface="Calibri"/>
              </a:rPr>
              <a:pPr/>
              <a:t>8</a:t>
            </a:fld>
            <a:endParaRPr lang="uk-UA" dirty="0">
              <a:solidFill>
                <a:srgbClr val="5F5F5F">
                  <a:lumMod val="60000"/>
                  <a:lumOff val="40000"/>
                </a:srgbClr>
              </a:solidFill>
              <a:latin typeface="Calibri"/>
            </a:endParaRPr>
          </a:p>
        </p:txBody>
      </p:sp>
      <p:sp>
        <p:nvSpPr>
          <p:cNvPr id="4" name="Title 3"/>
          <p:cNvSpPr>
            <a:spLocks noGrp="1"/>
          </p:cNvSpPr>
          <p:nvPr>
            <p:ph type="title"/>
          </p:nvPr>
        </p:nvSpPr>
        <p:spPr>
          <a:xfrm>
            <a:off x="531816" y="98177"/>
            <a:ext cx="11125199" cy="889000"/>
          </a:xfrm>
        </p:spPr>
        <p:txBody>
          <a:bodyPr/>
          <a:lstStyle/>
          <a:p>
            <a:r>
              <a:rPr lang="en-US" dirty="0" smtClean="0"/>
              <a:t>Step 6:  Dealer Is Driven to Take Action</a:t>
            </a:r>
            <a:endParaRPr lang="en-US" dirty="0"/>
          </a:p>
        </p:txBody>
      </p:sp>
      <p:sp>
        <p:nvSpPr>
          <p:cNvPr id="6" name="TextBox 5"/>
          <p:cNvSpPr txBox="1"/>
          <p:nvPr/>
        </p:nvSpPr>
        <p:spPr>
          <a:xfrm>
            <a:off x="716750" y="1682259"/>
            <a:ext cx="6177209" cy="4921320"/>
          </a:xfrm>
          <a:prstGeom prst="rect">
            <a:avLst/>
          </a:prstGeom>
          <a:noFill/>
        </p:spPr>
        <p:txBody>
          <a:bodyPr wrap="square" lIns="0" tIns="0" rIns="0" bIns="0" rtlCol="0">
            <a:noAutofit/>
          </a:bodyPr>
          <a:lstStyle/>
          <a:p>
            <a:pPr marL="342900" indent="-342900">
              <a:lnSpc>
                <a:spcPct val="90000"/>
              </a:lnSpc>
              <a:buFont typeface="Arial" charset="0"/>
              <a:buChar char="•"/>
            </a:pPr>
            <a:r>
              <a:rPr lang="en-US" sz="2000" dirty="0" smtClean="0"/>
              <a:t>The dealer receives a notification on their phone that a new message is waiting in CUDL.  The notification lets the dealer know which loan application the message is for.</a:t>
            </a:r>
          </a:p>
          <a:p>
            <a:pPr marL="342900" indent="-342900">
              <a:lnSpc>
                <a:spcPct val="90000"/>
              </a:lnSpc>
              <a:buFont typeface="Arial" charset="0"/>
              <a:buChar char="•"/>
            </a:pPr>
            <a:endParaRPr lang="en-US" sz="2000" dirty="0"/>
          </a:p>
          <a:p>
            <a:pPr marL="342900" indent="-342900">
              <a:lnSpc>
                <a:spcPct val="90000"/>
              </a:lnSpc>
              <a:buFont typeface="Arial" charset="0"/>
              <a:buChar char="•"/>
            </a:pPr>
            <a:r>
              <a:rPr lang="en-US" sz="2000" dirty="0" smtClean="0"/>
              <a:t>If the dealer does not respond within a configurable period of time a reminder may be sent and this reminder may be repeated until the dealer contact takes action.</a:t>
            </a:r>
          </a:p>
          <a:p>
            <a:pPr marL="342900" indent="-342900">
              <a:lnSpc>
                <a:spcPct val="90000"/>
              </a:lnSpc>
              <a:buFont typeface="Arial" charset="0"/>
              <a:buChar char="•"/>
            </a:pPr>
            <a:endParaRPr lang="en-US" sz="2000" dirty="0"/>
          </a:p>
          <a:p>
            <a:pPr marL="342900" indent="-342900">
              <a:lnSpc>
                <a:spcPct val="90000"/>
              </a:lnSpc>
              <a:buFont typeface="Arial" charset="0"/>
              <a:buChar char="•"/>
            </a:pPr>
            <a:r>
              <a:rPr lang="en-US" sz="2000" dirty="0" smtClean="0"/>
              <a:t>The dealer uses their mobile app to send a notification back to </a:t>
            </a:r>
            <a:r>
              <a:rPr lang="en-US" sz="2000" dirty="0" err="1" smtClean="0"/>
              <a:t>PenFed</a:t>
            </a:r>
            <a:r>
              <a:rPr lang="en-US" sz="2000" dirty="0" smtClean="0"/>
              <a:t> once they’ve entered their response into CUDL;  sending the response is as easy as pressing the red </a:t>
            </a:r>
            <a:r>
              <a:rPr lang="en-US" sz="2000" b="1" dirty="0" smtClean="0"/>
              <a:t>NOTIFY </a:t>
            </a:r>
            <a:r>
              <a:rPr lang="en-US" sz="2000" dirty="0" smtClean="0"/>
              <a:t>button in their mobile app.</a:t>
            </a:r>
          </a:p>
          <a:p>
            <a:pPr marL="342900" indent="-342900">
              <a:lnSpc>
                <a:spcPct val="90000"/>
              </a:lnSpc>
              <a:buFont typeface="Arial" charset="0"/>
              <a:buChar char="•"/>
            </a:pPr>
            <a:endParaRPr lang="en-US" sz="2000" dirty="0"/>
          </a:p>
          <a:p>
            <a:pPr marL="342900" indent="-342900">
              <a:lnSpc>
                <a:spcPct val="90000"/>
              </a:lnSpc>
              <a:buFont typeface="Arial" charset="0"/>
              <a:buChar char="•"/>
            </a:pPr>
            <a:endParaRPr lang="en-US" sz="2000" dirty="0" smtClean="0"/>
          </a:p>
          <a:p>
            <a:pPr marL="342900" indent="-342900">
              <a:lnSpc>
                <a:spcPct val="90000"/>
              </a:lnSpc>
              <a:buFont typeface="Arial" charset="0"/>
              <a:buChar char="•"/>
            </a:pPr>
            <a:endParaRPr lang="en-US" sz="2000" dirty="0"/>
          </a:p>
          <a:p>
            <a:pPr marL="342900" indent="-342900">
              <a:lnSpc>
                <a:spcPct val="90000"/>
              </a:lnSpc>
              <a:buFont typeface="Arial" charset="0"/>
              <a:buChar char="•"/>
            </a:pPr>
            <a:endParaRPr lang="en-US" sz="2000" dirty="0" smtClean="0"/>
          </a:p>
        </p:txBody>
      </p:sp>
      <p:pic>
        <p:nvPicPr>
          <p:cNvPr id="8" name="Picture 7"/>
          <p:cNvPicPr>
            <a:picLocks noChangeAspect="1"/>
          </p:cNvPicPr>
          <p:nvPr/>
        </p:nvPicPr>
        <p:blipFill>
          <a:blip r:embed="rId2"/>
          <a:stretch>
            <a:fillRect/>
          </a:stretch>
        </p:blipFill>
        <p:spPr>
          <a:xfrm>
            <a:off x="8163157" y="1155844"/>
            <a:ext cx="2422899" cy="4804026"/>
          </a:xfrm>
          <a:prstGeom prst="rect">
            <a:avLst/>
          </a:prstGeom>
        </p:spPr>
      </p:pic>
      <p:sp>
        <p:nvSpPr>
          <p:cNvPr id="10" name="Rectangle 9"/>
          <p:cNvSpPr/>
          <p:nvPr/>
        </p:nvSpPr>
        <p:spPr>
          <a:xfrm>
            <a:off x="9071988" y="4538877"/>
            <a:ext cx="580608" cy="246221"/>
          </a:xfrm>
          <a:prstGeom prst="rect">
            <a:avLst/>
          </a:prstGeom>
        </p:spPr>
        <p:txBody>
          <a:bodyPr wrap="none">
            <a:spAutoFit/>
          </a:bodyPr>
          <a:lstStyle/>
          <a:p>
            <a:r>
              <a:rPr lang="en-US" sz="1000" b="1" dirty="0" smtClean="0">
                <a:solidFill>
                  <a:srgbClr val="FF0000"/>
                </a:solidFill>
                <a:latin typeface="+mj-lt"/>
                <a:ea typeface="Courier New" charset="0"/>
                <a:cs typeface="Courier New" charset="0"/>
              </a:rPr>
              <a:t>NOTIFY</a:t>
            </a:r>
            <a:endParaRPr lang="en-US" sz="1000" b="1" dirty="0">
              <a:solidFill>
                <a:srgbClr val="FF0000"/>
              </a:solidFill>
              <a:latin typeface="+mj-lt"/>
              <a:ea typeface="Courier New" charset="0"/>
              <a:cs typeface="Courier New" charset="0"/>
            </a:endParaRPr>
          </a:p>
        </p:txBody>
      </p:sp>
    </p:spTree>
    <p:extLst>
      <p:ext uri="{BB962C8B-B14F-4D97-AF65-F5344CB8AC3E}">
        <p14:creationId xmlns:p14="http://schemas.microsoft.com/office/powerpoint/2010/main" val="213637511"/>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solidFill>
                <a:srgbClr val="5F5F5F">
                  <a:lumMod val="60000"/>
                  <a:lumOff val="40000"/>
                </a:srgbClr>
              </a:solidFill>
              <a:latin typeface="Calibri"/>
            </a:endParaRPr>
          </a:p>
        </p:txBody>
      </p:sp>
      <p:sp>
        <p:nvSpPr>
          <p:cNvPr id="3" name="Slide Number Placeholder 2"/>
          <p:cNvSpPr>
            <a:spLocks noGrp="1"/>
          </p:cNvSpPr>
          <p:nvPr>
            <p:ph type="sldNum" sz="quarter" idx="12"/>
          </p:nvPr>
        </p:nvSpPr>
        <p:spPr/>
        <p:txBody>
          <a:bodyPr/>
          <a:lstStyle/>
          <a:p>
            <a:fld id="{C51EAA63-D034-42AE-91FA-B13B9518C7BE}" type="slidenum">
              <a:rPr lang="uk-UA" smtClean="0">
                <a:solidFill>
                  <a:srgbClr val="5F5F5F">
                    <a:lumMod val="60000"/>
                    <a:lumOff val="40000"/>
                  </a:srgbClr>
                </a:solidFill>
                <a:latin typeface="Calibri"/>
              </a:rPr>
              <a:pPr/>
              <a:t>9</a:t>
            </a:fld>
            <a:endParaRPr lang="uk-UA" dirty="0">
              <a:solidFill>
                <a:srgbClr val="5F5F5F">
                  <a:lumMod val="60000"/>
                  <a:lumOff val="40000"/>
                </a:srgbClr>
              </a:solidFill>
              <a:latin typeface="Calibri"/>
            </a:endParaRPr>
          </a:p>
        </p:txBody>
      </p:sp>
      <p:sp>
        <p:nvSpPr>
          <p:cNvPr id="4" name="Title 3"/>
          <p:cNvSpPr>
            <a:spLocks noGrp="1"/>
          </p:cNvSpPr>
          <p:nvPr>
            <p:ph type="title"/>
          </p:nvPr>
        </p:nvSpPr>
        <p:spPr>
          <a:xfrm>
            <a:off x="531816" y="98177"/>
            <a:ext cx="11125199" cy="889000"/>
          </a:xfrm>
        </p:spPr>
        <p:txBody>
          <a:bodyPr/>
          <a:lstStyle/>
          <a:p>
            <a:r>
              <a:rPr lang="en-US" dirty="0" smtClean="0"/>
              <a:t>Step 7:  Loan Processor Gets Dealer Notifications</a:t>
            </a:r>
            <a:endParaRPr lang="en-US" dirty="0"/>
          </a:p>
        </p:txBody>
      </p:sp>
      <p:sp>
        <p:nvSpPr>
          <p:cNvPr id="6" name="TextBox 5"/>
          <p:cNvSpPr txBox="1"/>
          <p:nvPr/>
        </p:nvSpPr>
        <p:spPr>
          <a:xfrm>
            <a:off x="531816" y="1387011"/>
            <a:ext cx="4317586" cy="4910327"/>
          </a:xfrm>
          <a:prstGeom prst="rect">
            <a:avLst/>
          </a:prstGeom>
          <a:noFill/>
        </p:spPr>
        <p:txBody>
          <a:bodyPr wrap="square" lIns="0" tIns="0" rIns="0" bIns="0" rtlCol="0">
            <a:noAutofit/>
          </a:bodyPr>
          <a:lstStyle/>
          <a:p>
            <a:pPr marL="342900" indent="-342900">
              <a:lnSpc>
                <a:spcPct val="90000"/>
              </a:lnSpc>
              <a:buFont typeface="Arial" charset="0"/>
              <a:buChar char="•"/>
            </a:pPr>
            <a:r>
              <a:rPr lang="en-US" sz="2000" dirty="0" smtClean="0"/>
              <a:t>The </a:t>
            </a:r>
            <a:r>
              <a:rPr lang="en-US" sz="2000" dirty="0" err="1" smtClean="0"/>
              <a:t>PenFed</a:t>
            </a:r>
            <a:r>
              <a:rPr lang="en-US" sz="2000" dirty="0" smtClean="0"/>
              <a:t> Loan Processor gets notified via an alert in their </a:t>
            </a:r>
            <a:r>
              <a:rPr lang="en-US" sz="2000" dirty="0" err="1" smtClean="0"/>
              <a:t>Notifier</a:t>
            </a:r>
            <a:r>
              <a:rPr lang="en-US" sz="2000" dirty="0" smtClean="0"/>
              <a:t> Dashboard as soon as a dealer contact has entered a new message.</a:t>
            </a:r>
          </a:p>
          <a:p>
            <a:pPr marL="342900" indent="-342900">
              <a:lnSpc>
                <a:spcPct val="90000"/>
              </a:lnSpc>
              <a:buFont typeface="Arial" charset="0"/>
              <a:buChar char="•"/>
            </a:pPr>
            <a:endParaRPr lang="en-US" sz="2000" dirty="0"/>
          </a:p>
          <a:p>
            <a:pPr marL="342900" indent="-342900">
              <a:lnSpc>
                <a:spcPct val="90000"/>
              </a:lnSpc>
              <a:buFont typeface="Arial" charset="0"/>
              <a:buChar char="•"/>
            </a:pPr>
            <a:r>
              <a:rPr lang="en-US" sz="2000" dirty="0" smtClean="0"/>
              <a:t>Both mobile notifications and desktop notifications can also optionally be configured.</a:t>
            </a:r>
          </a:p>
          <a:p>
            <a:pPr marL="342900" indent="-342900">
              <a:lnSpc>
                <a:spcPct val="90000"/>
              </a:lnSpc>
              <a:buFont typeface="Arial" charset="0"/>
              <a:buChar char="•"/>
            </a:pPr>
            <a:endParaRPr lang="en-US" sz="2000" dirty="0"/>
          </a:p>
          <a:p>
            <a:pPr marL="342900" indent="-342900">
              <a:lnSpc>
                <a:spcPct val="90000"/>
              </a:lnSpc>
              <a:buFont typeface="Arial" charset="0"/>
              <a:buChar char="•"/>
            </a:pPr>
            <a:r>
              <a:rPr lang="en-US" sz="2000" dirty="0" smtClean="0"/>
              <a:t>The Loan Processor now has immediate insight into when a new message has been added and can address the item quickly in the CUDL system.</a:t>
            </a:r>
          </a:p>
        </p:txBody>
      </p:sp>
      <p:pic>
        <p:nvPicPr>
          <p:cNvPr id="8" name="Picture 7"/>
          <p:cNvPicPr>
            <a:picLocks noChangeAspect="1"/>
          </p:cNvPicPr>
          <p:nvPr/>
        </p:nvPicPr>
        <p:blipFill>
          <a:blip r:embed="rId2"/>
          <a:stretch>
            <a:fillRect/>
          </a:stretch>
        </p:blipFill>
        <p:spPr>
          <a:xfrm>
            <a:off x="5130300" y="1191802"/>
            <a:ext cx="6526715" cy="4965700"/>
          </a:xfrm>
          <a:prstGeom prst="rect">
            <a:avLst/>
          </a:prstGeom>
        </p:spPr>
      </p:pic>
    </p:spTree>
    <p:extLst>
      <p:ext uri="{BB962C8B-B14F-4D97-AF65-F5344CB8AC3E}">
        <p14:creationId xmlns:p14="http://schemas.microsoft.com/office/powerpoint/2010/main" val="418863666"/>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2_Oracle_16x9_2014">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solidFill>
            <a:schemeClr val="accent5"/>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theme>
</file>

<file path=ppt/theme/theme10.xml><?xml version="1.0" encoding="utf-8"?>
<a:theme xmlns:a="http://schemas.openxmlformats.org/drawingml/2006/main" name="37_Fresh_OOW">
  <a:themeElements>
    <a:clrScheme name="Oracle 2016 New Palett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rgbClr val="8EADBF"/>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4"/>
          </a:solidFill>
          <a:miter lim="8000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539923-OOW-SF2016-16x9-v11.potx" id="{352B1AB2-C04C-7E4F-95BC-D32FC2CA7BE8}" vid="{F04E717A-6848-1E49-9D1F-37959B9E287E}"/>
    </a:ext>
  </a:extLst>
</a:theme>
</file>

<file path=ppt/theme/theme11.xml><?xml version="1.0" encoding="utf-8"?>
<a:theme xmlns:a="http://schemas.openxmlformats.org/drawingml/2006/main" name="61_Fresh_OOW">
  <a:themeElements>
    <a:clrScheme name="Oracle 2016 New Palett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rgbClr val="8EADBF"/>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4"/>
          </a:solidFill>
          <a:miter lim="8000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539923-OOW-SF2016-16x9-v11.potx" id="{352B1AB2-C04C-7E4F-95BC-D32FC2CA7BE8}" vid="{F04E717A-6848-1E49-9D1F-37959B9E287E}"/>
    </a:ext>
  </a:extLst>
</a:theme>
</file>

<file path=ppt/theme/theme12.xml><?xml version="1.0" encoding="utf-8"?>
<a:theme xmlns:a="http://schemas.openxmlformats.org/drawingml/2006/main" name="3_Fresh_OOW">
  <a:themeElements>
    <a:clrScheme name="Oracle 2016 New Palett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rgbClr val="8EADBF"/>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4"/>
          </a:solidFill>
          <a:miter lim="8000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539923-OOW-SF2016-16x9-v11.potx" id="{352B1AB2-C04C-7E4F-95BC-D32FC2CA7BE8}" vid="{F04E717A-6848-1E49-9D1F-37959B9E287E}"/>
    </a:ext>
  </a:extLst>
</a:theme>
</file>

<file path=ppt/theme/theme13.xml><?xml version="1.0" encoding="utf-8"?>
<a:theme xmlns:a="http://schemas.openxmlformats.org/drawingml/2006/main" name="4_Fresh_OOW">
  <a:themeElements>
    <a:clrScheme name="Oracle 2016 New Palett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rgbClr val="8EADBF"/>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4"/>
          </a:solidFill>
          <a:miter lim="8000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539923-OOW-SF2016-16x9-v11.potx" id="{352B1AB2-C04C-7E4F-95BC-D32FC2CA7BE8}" vid="{F04E717A-6848-1E49-9D1F-37959B9E287E}"/>
    </a:ext>
  </a:extLst>
</a:theme>
</file>

<file path=ppt/theme/theme14.xml><?xml version="1.0" encoding="utf-8"?>
<a:theme xmlns:a="http://schemas.openxmlformats.org/drawingml/2006/main" name="6_Fresh_OOW">
  <a:themeElements>
    <a:clrScheme name="Oracle 2016 New Palett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rgbClr val="8EADBF"/>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4"/>
          </a:solidFill>
          <a:miter lim="8000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539923-OOW-SF2016-16x9-v11.potx" id="{352B1AB2-C04C-7E4F-95BC-D32FC2CA7BE8}" vid="{F04E717A-6848-1E49-9D1F-37959B9E287E}"/>
    </a:ext>
  </a:extLst>
</a:theme>
</file>

<file path=ppt/theme/theme15.xml><?xml version="1.0" encoding="utf-8"?>
<a:theme xmlns:a="http://schemas.openxmlformats.org/drawingml/2006/main" name="7_Fresh_OOW">
  <a:themeElements>
    <a:clrScheme name="Oracle 2016 New Palett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rgbClr val="8EADBF"/>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4"/>
          </a:solidFill>
          <a:miter lim="8000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539923-OOW-SF2016-16x9-v11.potx" id="{352B1AB2-C04C-7E4F-95BC-D32FC2CA7BE8}" vid="{F04E717A-6848-1E49-9D1F-37959B9E287E}"/>
    </a:ext>
  </a:extLst>
</a:theme>
</file>

<file path=ppt/theme/theme16.xml><?xml version="1.0" encoding="utf-8"?>
<a:theme xmlns:a="http://schemas.openxmlformats.org/drawingml/2006/main" name="22_Fresh_OOW">
  <a:themeElements>
    <a:clrScheme name="Oracle 2016 New Palett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rgbClr val="8EADBF"/>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4"/>
          </a:solidFill>
          <a:miter lim="8000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539923-OOW-SF2016-16x9-v11.potx" id="{352B1AB2-C04C-7E4F-95BC-D32FC2CA7BE8}" vid="{F04E717A-6848-1E49-9D1F-37959B9E287E}"/>
    </a:ext>
  </a:extLst>
</a:theme>
</file>

<file path=ppt/theme/theme17.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8_Fresh_OOW">
  <a:themeElements>
    <a:clrScheme name="Oracle 2016 New Palett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rgbClr val="8EADBF"/>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4"/>
          </a:solidFill>
          <a:miter lim="8000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539923-OOW-SF2016-16x9-v11.potx" id="{352B1AB2-C04C-7E4F-95BC-D32FC2CA7BE8}" vid="{F04E717A-6848-1E49-9D1F-37959B9E287E}"/>
    </a:ext>
  </a:extLst>
</a:theme>
</file>

<file path=ppt/theme/theme3.xml><?xml version="1.0" encoding="utf-8"?>
<a:theme xmlns:a="http://schemas.openxmlformats.org/drawingml/2006/main" name="65_Fresh_OOW">
  <a:themeElements>
    <a:clrScheme name="Oracle 2016 New Palett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rgbClr val="8EADBF"/>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4"/>
          </a:solidFill>
          <a:miter lim="8000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539923-OOW-SF2016-16x9-v11.potx" id="{352B1AB2-C04C-7E4F-95BC-D32FC2CA7BE8}" vid="{F04E717A-6848-1E49-9D1F-37959B9E287E}"/>
    </a:ext>
  </a:extLst>
</a:theme>
</file>

<file path=ppt/theme/theme4.xml><?xml version="1.0" encoding="utf-8"?>
<a:theme xmlns:a="http://schemas.openxmlformats.org/drawingml/2006/main" name="63_Fresh_OOW">
  <a:themeElements>
    <a:clrScheme name="Oracle 2016 New Palett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rgbClr val="8EADBF"/>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4"/>
          </a:solidFill>
          <a:miter lim="8000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539923-OOW-SF2016-16x9-v11.potx" id="{352B1AB2-C04C-7E4F-95BC-D32FC2CA7BE8}" vid="{F04E717A-6848-1E49-9D1F-37959B9E287E}"/>
    </a:ext>
  </a:extLst>
</a:theme>
</file>

<file path=ppt/theme/theme5.xml><?xml version="1.0" encoding="utf-8"?>
<a:theme xmlns:a="http://schemas.openxmlformats.org/drawingml/2006/main" name="5_Fresh_OOW">
  <a:themeElements>
    <a:clrScheme name="Oracle 2016 New Palett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rgbClr val="8EADBF"/>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4"/>
          </a:solidFill>
          <a:miter lim="8000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539923-OOW-SF2016-16x9-v11.potx" id="{352B1AB2-C04C-7E4F-95BC-D32FC2CA7BE8}" vid="{F04E717A-6848-1E49-9D1F-37959B9E287E}"/>
    </a:ext>
  </a:extLst>
</a:theme>
</file>

<file path=ppt/theme/theme6.xml><?xml version="1.0" encoding="utf-8"?>
<a:theme xmlns:a="http://schemas.openxmlformats.org/drawingml/2006/main" name="21_Fresh_OOW">
  <a:themeElements>
    <a:clrScheme name="Oracle 2016 New Palett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rgbClr val="8EADBF"/>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4"/>
          </a:solidFill>
          <a:miter lim="8000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539923-OOW-SF2016-16x9-v11.potx" id="{352B1AB2-C04C-7E4F-95BC-D32FC2CA7BE8}" vid="{F04E717A-6848-1E49-9D1F-37959B9E287E}"/>
    </a:ext>
  </a:extLst>
</a:theme>
</file>

<file path=ppt/theme/theme7.xml><?xml version="1.0" encoding="utf-8"?>
<a:theme xmlns:a="http://schemas.openxmlformats.org/drawingml/2006/main" name="Fresh_OOW">
  <a:themeElements>
    <a:clrScheme name="Oracle 2016 New Palett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rgbClr val="8EADBF"/>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4"/>
          </a:solidFill>
          <a:miter lim="8000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539923-OOW-SF2016-16x9-v11.potx" id="{352B1AB2-C04C-7E4F-95BC-D32FC2CA7BE8}" vid="{F04E717A-6848-1E49-9D1F-37959B9E287E}"/>
    </a:ext>
  </a:extLst>
</a:theme>
</file>

<file path=ppt/theme/theme8.xml><?xml version="1.0" encoding="utf-8"?>
<a:theme xmlns:a="http://schemas.openxmlformats.org/drawingml/2006/main" name="1_Fresh_OOW">
  <a:themeElements>
    <a:clrScheme name="Oracle 2016 New Palett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rgbClr val="8EADBF"/>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4"/>
          </a:solidFill>
          <a:miter lim="8000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539923-OOW-SF2016-16x9-v11.potx" id="{352B1AB2-C04C-7E4F-95BC-D32FC2CA7BE8}" vid="{F04E717A-6848-1E49-9D1F-37959B9E287E}"/>
    </a:ext>
  </a:extLst>
</a:theme>
</file>

<file path=ppt/theme/theme9.xml><?xml version="1.0" encoding="utf-8"?>
<a:theme xmlns:a="http://schemas.openxmlformats.org/drawingml/2006/main" name="2_Fresh_OOW">
  <a:themeElements>
    <a:clrScheme name="Oracle 2016 New Palett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rgbClr val="8EADBF"/>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4"/>
          </a:solidFill>
          <a:miter lim="8000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539923-OOW-SF2016-16x9-v11.potx" id="{352B1AB2-C04C-7E4F-95BC-D32FC2CA7BE8}" vid="{F04E717A-6848-1E49-9D1F-37959B9E287E}"/>
    </a:ext>
  </a:extLst>
</a:theme>
</file>

<file path=docProps/app.xml><?xml version="1.0" encoding="utf-8"?>
<Properties xmlns="http://schemas.openxmlformats.org/officeDocument/2006/extended-properties" xmlns:vt="http://schemas.openxmlformats.org/officeDocument/2006/docPropsVTypes">
  <Template>Cloud Days Template_BW_V1</Template>
  <TotalTime>27110</TotalTime>
  <Words>768</Words>
  <Application>Microsoft Macintosh PowerPoint</Application>
  <PresentationFormat>Custom</PresentationFormat>
  <Paragraphs>94</Paragraphs>
  <Slides>10</Slides>
  <Notes>2</Notes>
  <HiddenSlides>0</HiddenSlides>
  <MMClips>0</MMClips>
  <ScaleCrop>false</ScaleCrop>
  <HeadingPairs>
    <vt:vector size="6" baseType="variant">
      <vt:variant>
        <vt:lpstr>Fonts Used</vt:lpstr>
      </vt:variant>
      <vt:variant>
        <vt:i4>3</vt:i4>
      </vt:variant>
      <vt:variant>
        <vt:lpstr>Theme</vt:lpstr>
      </vt:variant>
      <vt:variant>
        <vt:i4>16</vt:i4>
      </vt:variant>
      <vt:variant>
        <vt:lpstr>Slide Titles</vt:lpstr>
      </vt:variant>
      <vt:variant>
        <vt:i4>10</vt:i4>
      </vt:variant>
    </vt:vector>
  </HeadingPairs>
  <TitlesOfParts>
    <vt:vector size="29" baseType="lpstr">
      <vt:lpstr>Arial</vt:lpstr>
      <vt:lpstr>Calibri</vt:lpstr>
      <vt:lpstr>Courier New</vt:lpstr>
      <vt:lpstr>2_Oracle_16x9_2014</vt:lpstr>
      <vt:lpstr>48_Fresh_OOW</vt:lpstr>
      <vt:lpstr>65_Fresh_OOW</vt:lpstr>
      <vt:lpstr>63_Fresh_OOW</vt:lpstr>
      <vt:lpstr>5_Fresh_OOW</vt:lpstr>
      <vt:lpstr>21_Fresh_OOW</vt:lpstr>
      <vt:lpstr>Fresh_OOW</vt:lpstr>
      <vt:lpstr>1_Fresh_OOW</vt:lpstr>
      <vt:lpstr>2_Fresh_OOW</vt:lpstr>
      <vt:lpstr>37_Fresh_OOW</vt:lpstr>
      <vt:lpstr>61_Fresh_OOW</vt:lpstr>
      <vt:lpstr>3_Fresh_OOW</vt:lpstr>
      <vt:lpstr>4_Fresh_OOW</vt:lpstr>
      <vt:lpstr>6_Fresh_OOW</vt:lpstr>
      <vt:lpstr>7_Fresh_OOW</vt:lpstr>
      <vt:lpstr>22_Fresh_OOW</vt:lpstr>
      <vt:lpstr>Oracle Mobile &amp; Intelligent Bots</vt:lpstr>
      <vt:lpstr>PowerPoint Presentation</vt:lpstr>
      <vt:lpstr>Step 1:  Open the Dealer Notifier App</vt:lpstr>
      <vt:lpstr>Step 2:  Create a Notification Profile</vt:lpstr>
      <vt:lpstr>Step 3:  Dealer F&amp;I Contact Receives a Notification</vt:lpstr>
      <vt:lpstr>Step 4:  Dealer Uses the App</vt:lpstr>
      <vt:lpstr>Step 5:  Loan Processor Can Easily Notify Dealers</vt:lpstr>
      <vt:lpstr>Step 6:  Dealer Is Driven to Take Action</vt:lpstr>
      <vt:lpstr>Step 7:  Loan Processor Gets Dealer Notifications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Cloud</dc:title>
  <dc:creator>Project Manager</dc:creator>
  <cp:keywords>Oracle corporate Tagline</cp:keywords>
  <cp:lastModifiedBy>Nolan Corcoran</cp:lastModifiedBy>
  <cp:revision>786</cp:revision>
  <cp:lastPrinted>2017-11-14T20:25:32Z</cp:lastPrinted>
  <dcterms:created xsi:type="dcterms:W3CDTF">2016-07-15T04:10:11Z</dcterms:created>
  <dcterms:modified xsi:type="dcterms:W3CDTF">2018-04-09T22:39:22Z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ies>
</file>